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6632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2 младшей группе по художественно- эстетическому развитию (аппликация)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Разработала :Воспитатель Сальникова. Д.В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Тема:«Апельсины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сливы лежат на тарелочке»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Закреплять представление о фруктах, знание обобщающего понятия «Фрукты»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Закреплять знание об округлой форме предметов, умение различать предметы по величине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Закреплять умение наклеивать большие и маленькие предметы, свободно располагая их по всему силуэту блюда.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блюдо с фруктами; силуэты тарелок (2), оранжевые круги, синие овалы, кисточки, клей, клеенка.</a:t>
            </a:r>
          </a:p>
        </p:txBody>
      </p:sp>
    </p:spTree>
    <p:extLst>
      <p:ext uri="{BB962C8B-B14F-4D97-AF65-F5344CB8AC3E}">
        <p14:creationId xmlns:p14="http://schemas.microsoft.com/office/powerpoint/2010/main" val="5431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"/>
            <a:ext cx="66784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 занятия: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говорит, что приготовила детям сюрприз, и предлагает отгадать загадки: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виду как рыжий мяч,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Только вот не летит вскачь.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нем полезный витамин-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спелый… (апельсин).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Синий мундир,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Белая подкладка,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середине – сладко.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(слива).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Затем вносит блюдо, на котором лежат апельсины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сливы, читает стихотворение Т.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Шорыгиной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Знают взрослые и дети: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Много фруктов есть на свете!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Яблоки и апельсины,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Сливы и мандарины,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бананы, и гранаты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Витаминами богаты.</a:t>
            </a:r>
          </a:p>
        </p:txBody>
      </p:sp>
      <p:pic>
        <p:nvPicPr>
          <p:cNvPr id="1026" name="Picture 2" descr="https://sun9-29.userapi.com/impf/8rlAwwK52BaZTzDvW0oGBYrDayNFG9J-y9ZR8g/ZD0e1HfXYPs.jpg?size=809x1080&amp;quality=96&amp;sign=4aefa5bda8dfd8493c8b6f1e5243d5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460" y="2157392"/>
            <a:ext cx="3496540" cy="466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0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0364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объясняет, что фрукты – это сочные съедобные плоды, которые растут в основном на деревьях. Интересуется у детей, какие фрукты они любят. Затем спрашивает, какой формы апельсин ( круглый, большой), какой формы слива (овальная, маленькая).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замечает, что заготовки апельсинов и слив находятся в разных местах, и предлагает детям выбрать заготовки того фрукта, который им нравиться.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Пальчиковая гимнастика.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«Апельсин».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делили апельсин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Покрутить сжатым кулаком левой руки.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 нас, а он один.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Растопырить пальцы правой руки. Поднять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указательный палец левой руки, остальные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пальцы сжать.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долька для ежа,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Левая рука сжата в кулак, отогнуть мизинец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долька для чижа,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Отогнуть безымянный палец.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долька для утят,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Отогнуть средний палец.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долька для котят,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Отогнуть указательный палец.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долька для бобра,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Отогнуть большой палец.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 для волка – кожура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! Ладонь повернуть тыльной стороной кверху,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округлив пальцы, погладить «кожуру».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 сердит на нас – беда!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Ладони соприкасаются основаниями, чуть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согнутые пальцы постукивают по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тем же пальцам другой руки, как волчьи зубы.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Разбегайтесь, кто куда!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Руки «разбегаются» по столу, стуча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ножками- пальчиками.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83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40" y="18864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Физкультминутка</a:t>
            </a:r>
          </a:p>
          <a:p>
            <a:r>
              <a:rPr lang="ru-RU" b="1" dirty="0" smtClean="0"/>
              <a:t>«Мы </a:t>
            </a:r>
            <a:r>
              <a:rPr lang="ru-RU" b="1" dirty="0"/>
              <a:t>ногами </a:t>
            </a:r>
            <a:r>
              <a:rPr lang="ru-RU" b="1" dirty="0" smtClean="0"/>
              <a:t>топ-топ»</a:t>
            </a:r>
            <a:endParaRPr lang="ru-RU" dirty="0"/>
          </a:p>
          <a:p>
            <a:r>
              <a:rPr lang="ru-RU" dirty="0"/>
              <a:t>Мы ногами топ-топ,</a:t>
            </a:r>
          </a:p>
          <a:p>
            <a:r>
              <a:rPr lang="ru-RU" dirty="0"/>
              <a:t>Мы руками хлоп-хлоп!</a:t>
            </a:r>
          </a:p>
          <a:p>
            <a:r>
              <a:rPr lang="ru-RU" dirty="0"/>
              <a:t>Мы глазами миг-миг,</a:t>
            </a:r>
          </a:p>
          <a:p>
            <a:r>
              <a:rPr lang="ru-RU" dirty="0"/>
              <a:t>Мы плечами чик-чик.</a:t>
            </a:r>
          </a:p>
          <a:p>
            <a:r>
              <a:rPr lang="ru-RU" dirty="0"/>
              <a:t>Раз — сюда, два - туда,</a:t>
            </a:r>
          </a:p>
          <a:p>
            <a:r>
              <a:rPr lang="ru-RU" dirty="0"/>
              <a:t>Повернись вокруг себя.</a:t>
            </a:r>
          </a:p>
          <a:p>
            <a:r>
              <a:rPr lang="ru-RU" dirty="0"/>
              <a:t>Раз — присели, два — привстали,</a:t>
            </a:r>
          </a:p>
          <a:p>
            <a:r>
              <a:rPr lang="ru-RU" dirty="0"/>
              <a:t>Руки кверху все подняли.</a:t>
            </a:r>
          </a:p>
          <a:p>
            <a:r>
              <a:rPr lang="ru-RU" dirty="0"/>
              <a:t>Сели - встали, сели - встали,</a:t>
            </a:r>
          </a:p>
          <a:p>
            <a:r>
              <a:rPr lang="ru-RU" dirty="0"/>
              <a:t>Ванькой-встанькой словно стали.</a:t>
            </a:r>
            <a:r>
              <a:rPr lang="ru-RU" u="sng" dirty="0"/>
              <a:t/>
            </a:r>
            <a:br>
              <a:rPr lang="ru-RU" u="sng" dirty="0"/>
            </a:br>
            <a:endParaRPr lang="ru-RU" dirty="0"/>
          </a:p>
          <a:p>
            <a:endParaRPr lang="ru-RU" dirty="0"/>
          </a:p>
        </p:txBody>
      </p:sp>
      <p:pic>
        <p:nvPicPr>
          <p:cNvPr id="2050" name="Picture 2" descr="https://sun9-56.userapi.com/impf/2yL6sh3j3hwb2E8o05J3AIF3jQc-o5lTn0R7Og/IFPeHqbhkis.jpg?size=809x1080&amp;quality=96&amp;sign=acecbb8d91d54897431d75ca1d1be8b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4731259" cy="631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69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9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приступают к работе, воспитатель напоминает, что клей нужно намазывать аккуратно, при наклеивании не отталкивать друг от друга, свободно располагать предметы по всему силуэту блюда- заготовки. </a:t>
            </a:r>
            <a:endParaRPr lang="ru-RU" dirty="0"/>
          </a:p>
        </p:txBody>
      </p:sp>
      <p:pic>
        <p:nvPicPr>
          <p:cNvPr id="3074" name="Picture 2" descr="https://sun9-18.userapi.com/impf/kjFlbFA5hfH8r7H7h-cR1i-WAuEfV5DJuJDYXQ/kk56qwmfl_M.jpg?size=1280x958&amp;quality=96&amp;sign=a4a3e9ae137627542d3f28ffc1756f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4576"/>
            <a:ext cx="6480720" cy="485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303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358</Words>
  <Application>Microsoft Office PowerPoint</Application>
  <PresentationFormat>Экран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</cp:revision>
  <dcterms:created xsi:type="dcterms:W3CDTF">2020-11-26T07:56:18Z</dcterms:created>
  <dcterms:modified xsi:type="dcterms:W3CDTF">2020-11-26T08:31:06Z</dcterms:modified>
</cp:coreProperties>
</file>