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ikadz81@gmail.com" userId="d353879ffefef4fc" providerId="LiveId" clId="{4554A009-DF43-4DC1-BE58-B61F71416F56}"/>
    <pc:docChg chg="custSel modSld">
      <pc:chgData name="aikadz81@gmail.com" userId="d353879ffefef4fc" providerId="LiveId" clId="{4554A009-DF43-4DC1-BE58-B61F71416F56}" dt="2020-11-26T17:35:19.238" v="9" actId="21"/>
      <pc:docMkLst>
        <pc:docMk/>
      </pc:docMkLst>
      <pc:sldChg chg="delSp mod">
        <pc:chgData name="aikadz81@gmail.com" userId="d353879ffefef4fc" providerId="LiveId" clId="{4554A009-DF43-4DC1-BE58-B61F71416F56}" dt="2020-11-26T17:35:12.933" v="8" actId="21"/>
        <pc:sldMkLst>
          <pc:docMk/>
          <pc:sldMk cId="2189461545" sldId="256"/>
        </pc:sldMkLst>
        <pc:spChg chg="del">
          <ac:chgData name="aikadz81@gmail.com" userId="d353879ffefef4fc" providerId="LiveId" clId="{4554A009-DF43-4DC1-BE58-B61F71416F56}" dt="2020-11-26T17:35:12.933" v="8" actId="21"/>
          <ac:spMkLst>
            <pc:docMk/>
            <pc:sldMk cId="2189461545" sldId="256"/>
            <ac:spMk id="2" creationId="{00000000-0000-0000-0000-000000000000}"/>
          </ac:spMkLst>
        </pc:spChg>
        <pc:spChg chg="del">
          <ac:chgData name="aikadz81@gmail.com" userId="d353879ffefef4fc" providerId="LiveId" clId="{4554A009-DF43-4DC1-BE58-B61F71416F56}" dt="2020-11-26T17:33:20.733" v="0" actId="21"/>
          <ac:spMkLst>
            <pc:docMk/>
            <pc:sldMk cId="2189461545" sldId="256"/>
            <ac:spMk id="3" creationId="{00000000-0000-0000-0000-000000000000}"/>
          </ac:spMkLst>
        </pc:spChg>
      </pc:sldChg>
      <pc:sldChg chg="delSp mod">
        <pc:chgData name="aikadz81@gmail.com" userId="d353879ffefef4fc" providerId="LiveId" clId="{4554A009-DF43-4DC1-BE58-B61F71416F56}" dt="2020-11-26T17:35:19.238" v="9" actId="21"/>
        <pc:sldMkLst>
          <pc:docMk/>
          <pc:sldMk cId="1287631796" sldId="257"/>
        </pc:sldMkLst>
        <pc:spChg chg="del">
          <ac:chgData name="aikadz81@gmail.com" userId="d353879ffefef4fc" providerId="LiveId" clId="{4554A009-DF43-4DC1-BE58-B61F71416F56}" dt="2020-11-26T17:35:19.238" v="9" actId="21"/>
          <ac:spMkLst>
            <pc:docMk/>
            <pc:sldMk cId="1287631796" sldId="257"/>
            <ac:spMk id="2" creationId="{00000000-0000-0000-0000-000000000000}"/>
          </ac:spMkLst>
        </pc:spChg>
        <pc:spChg chg="del">
          <ac:chgData name="aikadz81@gmail.com" userId="d353879ffefef4fc" providerId="LiveId" clId="{4554A009-DF43-4DC1-BE58-B61F71416F56}" dt="2020-11-26T17:33:40.450" v="1" actId="21"/>
          <ac:spMkLst>
            <pc:docMk/>
            <pc:sldMk cId="1287631796" sldId="257"/>
            <ac:spMk id="3" creationId="{00000000-0000-0000-0000-000000000000}"/>
          </ac:spMkLst>
        </pc:spChg>
      </pc:sldChg>
      <pc:sldChg chg="delSp mod">
        <pc:chgData name="aikadz81@gmail.com" userId="d353879ffefef4fc" providerId="LiveId" clId="{4554A009-DF43-4DC1-BE58-B61F71416F56}" dt="2020-11-26T17:34:41.397" v="5" actId="21"/>
        <pc:sldMkLst>
          <pc:docMk/>
          <pc:sldMk cId="238926316" sldId="258"/>
        </pc:sldMkLst>
        <pc:spChg chg="del">
          <ac:chgData name="aikadz81@gmail.com" userId="d353879ffefef4fc" providerId="LiveId" clId="{4554A009-DF43-4DC1-BE58-B61F71416F56}" dt="2020-11-26T17:34:41.397" v="5" actId="21"/>
          <ac:spMkLst>
            <pc:docMk/>
            <pc:sldMk cId="238926316" sldId="258"/>
            <ac:spMk id="2" creationId="{00000000-0000-0000-0000-000000000000}"/>
          </ac:spMkLst>
        </pc:spChg>
        <pc:spChg chg="del">
          <ac:chgData name="aikadz81@gmail.com" userId="d353879ffefef4fc" providerId="LiveId" clId="{4554A009-DF43-4DC1-BE58-B61F71416F56}" dt="2020-11-26T17:33:52.159" v="2" actId="21"/>
          <ac:spMkLst>
            <pc:docMk/>
            <pc:sldMk cId="238926316" sldId="258"/>
            <ac:spMk id="3" creationId="{00000000-0000-0000-0000-000000000000}"/>
          </ac:spMkLst>
        </pc:spChg>
      </pc:sldChg>
      <pc:sldChg chg="delSp mod">
        <pc:chgData name="aikadz81@gmail.com" userId="d353879ffefef4fc" providerId="LiveId" clId="{4554A009-DF43-4DC1-BE58-B61F71416F56}" dt="2020-11-26T17:34:48.279" v="6" actId="21"/>
        <pc:sldMkLst>
          <pc:docMk/>
          <pc:sldMk cId="329938630" sldId="259"/>
        </pc:sldMkLst>
        <pc:spChg chg="del">
          <ac:chgData name="aikadz81@gmail.com" userId="d353879ffefef4fc" providerId="LiveId" clId="{4554A009-DF43-4DC1-BE58-B61F71416F56}" dt="2020-11-26T17:34:48.279" v="6" actId="21"/>
          <ac:spMkLst>
            <pc:docMk/>
            <pc:sldMk cId="329938630" sldId="259"/>
            <ac:spMk id="2" creationId="{00000000-0000-0000-0000-000000000000}"/>
          </ac:spMkLst>
        </pc:spChg>
        <pc:spChg chg="del">
          <ac:chgData name="aikadz81@gmail.com" userId="d353879ffefef4fc" providerId="LiveId" clId="{4554A009-DF43-4DC1-BE58-B61F71416F56}" dt="2020-11-26T17:34:04.797" v="3" actId="21"/>
          <ac:spMkLst>
            <pc:docMk/>
            <pc:sldMk cId="329938630" sldId="259"/>
            <ac:spMk id="3" creationId="{00000000-0000-0000-0000-000000000000}"/>
          </ac:spMkLst>
        </pc:spChg>
      </pc:sldChg>
      <pc:sldChg chg="delSp mod">
        <pc:chgData name="aikadz81@gmail.com" userId="d353879ffefef4fc" providerId="LiveId" clId="{4554A009-DF43-4DC1-BE58-B61F71416F56}" dt="2020-11-26T17:34:56.440" v="7" actId="21"/>
        <pc:sldMkLst>
          <pc:docMk/>
          <pc:sldMk cId="2045966881" sldId="260"/>
        </pc:sldMkLst>
        <pc:spChg chg="del">
          <ac:chgData name="aikadz81@gmail.com" userId="d353879ffefef4fc" providerId="LiveId" clId="{4554A009-DF43-4DC1-BE58-B61F71416F56}" dt="2020-11-26T17:34:56.440" v="7" actId="21"/>
          <ac:spMkLst>
            <pc:docMk/>
            <pc:sldMk cId="2045966881" sldId="260"/>
            <ac:spMk id="2" creationId="{00000000-0000-0000-0000-000000000000}"/>
          </ac:spMkLst>
        </pc:spChg>
        <pc:spChg chg="del">
          <ac:chgData name="aikadz81@gmail.com" userId="d353879ffefef4fc" providerId="LiveId" clId="{4554A009-DF43-4DC1-BE58-B61F71416F56}" dt="2020-11-26T17:34:23.880" v="4" actId="21"/>
          <ac:spMkLst>
            <pc:docMk/>
            <pc:sldMk cId="2045966881" sldId="260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53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3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6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16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91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356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878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6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94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41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99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049-6ED1-473E-BD80-BE64D8497BE4}" type="datetimeFigureOut">
              <a:rPr lang="ru-RU" smtClean="0"/>
              <a:t>26.11.2020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66063-EC50-42DD-9912-37769EFB7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08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9900" y="762000"/>
            <a:ext cx="5562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0070C0"/>
                </a:solidFill>
              </a:rPr>
              <a:t>«</a:t>
            </a:r>
            <a:r>
              <a:rPr lang="ru-RU" sz="4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ПОСАДИЛИ ОГОРОД, ПОСМОТРИТЕ ЧТО РАСТЁТ</a:t>
            </a:r>
            <a:r>
              <a:rPr lang="ru-RU" sz="5400" dirty="0">
                <a:solidFill>
                  <a:srgbClr val="0070C0"/>
                </a:solidFill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0" y="2997200"/>
            <a:ext cx="55880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61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30" y="0"/>
            <a:ext cx="1089473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100" y="2849414"/>
            <a:ext cx="5549900" cy="40085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0300" y="787399"/>
            <a:ext cx="276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0070C0"/>
                </a:solidFill>
              </a:rPr>
              <a:t>Удивляется народ: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Что за чудо – огород?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Здесь редис есть и салат,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Лук, петрушка и шпинат.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Помидоры, огурцы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Зреют дружно молодцы!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И картофель, и капуста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Растут на грядках густо </a:t>
            </a:r>
            <a:r>
              <a:rPr lang="ru-RU" sz="1600" b="1" dirty="0" err="1">
                <a:solidFill>
                  <a:srgbClr val="0070C0"/>
                </a:solidFill>
              </a:rPr>
              <a:t>густо</a:t>
            </a:r>
            <a:r>
              <a:rPr lang="ru-RU" sz="1600" b="1" dirty="0">
                <a:solidFill>
                  <a:srgbClr val="0070C0"/>
                </a:solidFill>
              </a:rPr>
              <a:t>.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И все дружно говорят: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Мы растём здесь для ребят. 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За усердие и труд</a:t>
            </a:r>
          </a:p>
          <a:p>
            <a:r>
              <a:rPr lang="ru-RU" sz="1600" b="1" dirty="0">
                <a:solidFill>
                  <a:srgbClr val="0070C0"/>
                </a:solidFill>
              </a:rPr>
              <a:t>Урожай весь соберут.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900" y="685801"/>
            <a:ext cx="32131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31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3136901"/>
            <a:ext cx="5580238" cy="3721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1101" y="508000"/>
            <a:ext cx="4533900" cy="1537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09602"/>
            <a:ext cx="4216400" cy="28575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10800000" flipV="1">
            <a:off x="7594600" y="3543608"/>
            <a:ext cx="261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Появился корешок,</a:t>
            </a:r>
          </a:p>
          <a:p>
            <a:r>
              <a:rPr lang="ru-RU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А потом и стебелек.</a:t>
            </a:r>
          </a:p>
        </p:txBody>
      </p:sp>
    </p:spTree>
    <p:extLst>
      <p:ext uri="{BB962C8B-B14F-4D97-AF65-F5344CB8AC3E}">
        <p14:creationId xmlns:p14="http://schemas.microsoft.com/office/powerpoint/2010/main" val="23892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3060700"/>
            <a:ext cx="5575300" cy="3797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700" y="761629"/>
            <a:ext cx="1924419" cy="164479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682037" y="730102"/>
            <a:ext cx="28876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</a:rPr>
              <a:t>Если руки не ленивы, 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Если мы трудолюбивы…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Проявить должны заботу,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Видно по труду работу.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И тогда наш огород</a:t>
            </a:r>
          </a:p>
          <a:p>
            <a:r>
              <a:rPr lang="ru-RU" sz="2000" b="1" dirty="0">
                <a:solidFill>
                  <a:srgbClr val="0070C0"/>
                </a:solidFill>
              </a:rPr>
              <a:t>Расцветёт и оживёт!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6699" y="2490256"/>
            <a:ext cx="1924419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0" y="3012046"/>
            <a:ext cx="5803900" cy="38004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4300" y="533400"/>
            <a:ext cx="3771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Спасибо за внимание!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300" y="1089287"/>
            <a:ext cx="2603499" cy="195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66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104</Words>
  <Application>Microsoft Office PowerPoint</Application>
  <PresentationFormat>Широкоэкранный</PresentationFormat>
  <Paragraphs>22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Antiqua-Bold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АИДА ДЖАМБУЛАТОВА</dc:creator>
  <cp:lastModifiedBy>aikadz81@gmail.com</cp:lastModifiedBy>
  <cp:revision>19</cp:revision>
  <dcterms:created xsi:type="dcterms:W3CDTF">2019-05-07T16:56:58Z</dcterms:created>
  <dcterms:modified xsi:type="dcterms:W3CDTF">2020-11-26T17:35:31Z</dcterms:modified>
</cp:coreProperties>
</file>