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6" r:id="rId2"/>
    <p:sldId id="359" r:id="rId3"/>
    <p:sldId id="316" r:id="rId4"/>
    <p:sldId id="314" r:id="rId5"/>
    <p:sldId id="346" r:id="rId6"/>
    <p:sldId id="361" r:id="rId7"/>
    <p:sldId id="362" r:id="rId8"/>
    <p:sldId id="363" r:id="rId9"/>
    <p:sldId id="364" r:id="rId10"/>
    <p:sldId id="360" r:id="rId11"/>
    <p:sldId id="365" r:id="rId12"/>
    <p:sldId id="3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>
        <p:scale>
          <a:sx n="70" d="100"/>
          <a:sy n="70" d="100"/>
        </p:scale>
        <p:origin x="-138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EE48-9C0E-41F3-A4A1-F3C07B1D0D5D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Театральные профессии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928934"/>
            <a:ext cx="8329642" cy="3197229"/>
          </a:xfrm>
        </p:spPr>
        <p:txBody>
          <a:bodyPr>
            <a:normAutofit/>
          </a:bodyPr>
          <a:lstStyle/>
          <a:p>
            <a:pPr lvl="0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/>
          </a:p>
        </p:txBody>
      </p:sp>
      <p:pic>
        <p:nvPicPr>
          <p:cNvPr id="5" name="Рисунок 4" descr="Фотоклипарт - Занавес, Теат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5824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Актёр исполняет роли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http://ts-artist.ru/files/TJIoZjQ0hj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57364"/>
            <a:ext cx="5715040" cy="350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Коль спектакль завершился –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Слышно «Браво!», комплименты.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Всем актёрам в благодарность, 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Дарим мы…(</a:t>
            </a:r>
            <a:r>
              <a:rPr lang="ru-RU" sz="2400" b="1" dirty="0" smtClean="0">
                <a:latin typeface="+mn-lt"/>
              </a:rPr>
              <a:t>аплодисменты)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аплодисменты картинк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86062"/>
            <a:ext cx="5786478" cy="357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Спасибо за внимание!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5" name="Содержимое 4" descr="http://img-news.vl.ru/i/news/add_files/big12438517_rrsrr_rrssrrrrrr_rrssss_rssrre_rr_rrrrrr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Театр- это место для зрелищ, род искусства, где главным является сценическое действие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брянский театр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1488" y="2000250"/>
            <a:ext cx="7281023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dirty="0" smtClean="0">
                <a:latin typeface="+mn-lt"/>
              </a:rPr>
              <a:t>Гримёр изменяет внешность актёра, преимущественно его лицо с помощью гримировальных красок, парика, причёсок, пластических, волосяных наклеек </a:t>
            </a:r>
            <a:br>
              <a:rPr lang="ru-RU" sz="27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Картинки по запросу картинка гримёр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7248" y="2786063"/>
            <a:ext cx="5289504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000264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Режиссёр занимается постановкой спектаклей. концертов, распределяет роли, объединяет работу актёра, художника, композитора.</a:t>
            </a:r>
            <a:endParaRPr lang="ru-RU" sz="2400" dirty="0"/>
          </a:p>
        </p:txBody>
      </p:sp>
      <p:pic>
        <p:nvPicPr>
          <p:cNvPr id="7" name="Содержимое 6" descr="http://www.teatral-online.ru/i/ph/xl/xl_2016102716074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62525" y="2714625"/>
            <a:ext cx="6218949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71451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Декоратор- специалист по украшению интерьеров, театральный художник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ртинки по запросу картинка декоратор театр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27679" y="2357438"/>
            <a:ext cx="5688642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+mn-lt"/>
              </a:rPr>
              <a:t>Осветитель- театральный электротехник, который освещает сцену, меняет освещение</a:t>
            </a:r>
            <a:endParaRPr lang="ru-RU" sz="2700" dirty="0">
              <a:latin typeface="+mn-lt"/>
            </a:endParaRPr>
          </a:p>
        </p:txBody>
      </p:sp>
      <p:pic>
        <p:nvPicPr>
          <p:cNvPr id="4" name="Содержимое 3" descr="Софит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8300" y="2214563"/>
            <a:ext cx="58674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Бутафор создаёт предметы из картона, дерева, материи и других материалов, которые используют вместо настоящей мебели, украшений.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бутафор театр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2387" y="2357438"/>
            <a:ext cx="6679225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latin typeface="+mn-lt"/>
              </a:rPr>
              <a:t>Художник по костюмам рисует эскизы одежды, выбирает ткани, поручает изготовление швейному цеху, следит за точностью исполнения своего замысла</a:t>
            </a:r>
            <a:endParaRPr lang="ru-RU" sz="27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художник по костюмам театр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0910" y="2428875"/>
            <a:ext cx="5582180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287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Костюмер отвечает за костюмы, их подготовку к спектаклю, шьёт театральные костюмы. Одевает актёров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костюмер театр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5856" y="2071688"/>
            <a:ext cx="7212287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1571</TotalTime>
  <Words>88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Презентация Театральные профессии</vt:lpstr>
      <vt:lpstr>Театр- это место для зрелищ, род искусства, где главным является сценическое действие</vt:lpstr>
      <vt:lpstr> Гримёр изменяет внешность актёра, преимущественно его лицо с помощью гримировальных красок, парика, причёсок, пластических, волосяных наклеек   </vt:lpstr>
      <vt:lpstr>Режиссёр занимается постановкой спектаклей. концертов, распределяет роли, объединяет работу актёра, художника, композитора.</vt:lpstr>
      <vt:lpstr>Декоратор- специалист по украшению интерьеров, театральный художник</vt:lpstr>
      <vt:lpstr> Осветитель- театральный электротехник, который освещает сцену, меняет освещение</vt:lpstr>
      <vt:lpstr>Бутафор создаёт предметы из картона, дерева, материи и других материалов, которые используют вместо настоящей мебели, украшений.</vt:lpstr>
      <vt:lpstr> Художник по костюмам рисует эскизы одежды, выбирает ткани, поручает изготовление швейному цеху, следит за точностью исполнения своего замысла</vt:lpstr>
      <vt:lpstr>Костюмер отвечает за костюмы, их подготовку к спектаклю, шьёт театральные костюмы. Одевает актёров</vt:lpstr>
      <vt:lpstr>Актёр исполняет роли</vt:lpstr>
      <vt:lpstr>Коль спектакль завершился – Слышно «Браво!», комплименты. Всем актёрам в благодарность,  Дарим мы…(аплодисменты)</vt:lpstr>
      <vt:lpstr>Спасибо за внимание!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</dc:title>
  <dc:creator>Admin</dc:creator>
  <cp:lastModifiedBy>Света</cp:lastModifiedBy>
  <cp:revision>211</cp:revision>
  <dcterms:created xsi:type="dcterms:W3CDTF">2012-01-31T13:11:14Z</dcterms:created>
  <dcterms:modified xsi:type="dcterms:W3CDTF">2020-11-26T17:39:13Z</dcterms:modified>
</cp:coreProperties>
</file>