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57" r:id="rId2"/>
    <p:sldId id="258" r:id="rId3"/>
    <p:sldId id="260" r:id="rId4"/>
    <p:sldId id="259" r:id="rId5"/>
    <p:sldId id="263" r:id="rId6"/>
    <p:sldId id="267" r:id="rId7"/>
    <p:sldId id="279" r:id="rId8"/>
    <p:sldId id="266" r:id="rId9"/>
    <p:sldId id="271" r:id="rId10"/>
    <p:sldId id="269" r:id="rId11"/>
    <p:sldId id="280" r:id="rId12"/>
    <p:sldId id="281" r:id="rId13"/>
    <p:sldId id="265" r:id="rId14"/>
    <p:sldId id="261" r:id="rId15"/>
    <p:sldId id="262" r:id="rId16"/>
    <p:sldId id="268" r:id="rId17"/>
    <p:sldId id="270" r:id="rId18"/>
    <p:sldId id="272" r:id="rId19"/>
    <p:sldId id="264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02" y="-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10A2E-BB0E-4EBA-AFB4-E243E66FC7E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906A1-6F55-4399-A0B9-A7B34D757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46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4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2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23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23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0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78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8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5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8FDF1-28FA-477D-B89A-BB7FA057D6E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626D-273C-400A-877F-CFEBCED19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527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48" y="801"/>
            <a:ext cx="9111952" cy="6817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596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987081"/>
              </p:ext>
            </p:extLst>
          </p:nvPr>
        </p:nvGraphicFramePr>
        <p:xfrm>
          <a:off x="539552" y="4797152"/>
          <a:ext cx="3312369" cy="10081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52128"/>
                <a:gridCol w="1080120"/>
                <a:gridCol w="1080121"/>
              </a:tblGrid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108782"/>
              </p:ext>
            </p:extLst>
          </p:nvPr>
        </p:nvGraphicFramePr>
        <p:xfrm>
          <a:off x="467544" y="2996950"/>
          <a:ext cx="3240359" cy="115212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53218"/>
                <a:gridCol w="1051510"/>
                <a:gridCol w="1135631"/>
              </a:tblGrid>
              <a:tr h="11521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602416"/>
              </p:ext>
            </p:extLst>
          </p:nvPr>
        </p:nvGraphicFramePr>
        <p:xfrm>
          <a:off x="539551" y="1397000"/>
          <a:ext cx="3240361" cy="1095896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244447"/>
                <a:gridCol w="997957"/>
                <a:gridCol w="997957"/>
              </a:tblGrid>
              <a:tr h="10958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8" descr="http://img-fotki.yandex.ru/get/6502/47407354.6d8/0_e4ce7_a8ef95b7_orig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0606" y="1196752"/>
            <a:ext cx="1423988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ttp://xn--80aaaqmqc6cf.xn--p1ai/_nw/2/3060565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20604" y="2852936"/>
            <a:ext cx="1423989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https://fotoobou.com/fotoobou/uploads/mural/101e0580dd1982e4b3a9209ae397ae2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0605" y="4653136"/>
            <a:ext cx="1423988" cy="1298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3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019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1268760"/>
            <a:ext cx="488438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/>
              <a:t>Лесенка слов:</a:t>
            </a:r>
          </a:p>
          <a:p>
            <a:r>
              <a:rPr lang="ru-RU" sz="4000" b="1" dirty="0"/>
              <a:t> Ус</a:t>
            </a:r>
          </a:p>
          <a:p>
            <a:r>
              <a:rPr lang="ru-RU" sz="4000" b="1" dirty="0"/>
              <a:t>Ухо</a:t>
            </a:r>
          </a:p>
          <a:p>
            <a:r>
              <a:rPr lang="ru-RU" sz="4000" b="1" dirty="0"/>
              <a:t>Урок</a:t>
            </a:r>
          </a:p>
          <a:p>
            <a:r>
              <a:rPr lang="ru-RU" sz="4000" b="1" dirty="0"/>
              <a:t>Укроп</a:t>
            </a:r>
          </a:p>
          <a:p>
            <a:r>
              <a:rPr lang="ru-RU" sz="4000" b="1" dirty="0"/>
              <a:t>Ученик.</a:t>
            </a:r>
          </a:p>
        </p:txBody>
      </p:sp>
    </p:spTree>
    <p:extLst>
      <p:ext uri="{BB962C8B-B14F-4D97-AF65-F5344CB8AC3E}">
        <p14:creationId xmlns:p14="http://schemas.microsoft.com/office/powerpoint/2010/main" val="36570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055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Рисунок 2" descr="Описание: http://syromono.info/images/drawn-duckling-duck-swimming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4608512" cy="2448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перфолента 7"/>
          <p:cNvSpPr/>
          <p:nvPr/>
        </p:nvSpPr>
        <p:spPr>
          <a:xfrm>
            <a:off x="395536" y="836712"/>
            <a:ext cx="5112568" cy="38164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Скороговорки:</a:t>
            </a:r>
          </a:p>
          <a:p>
            <a:pPr algn="ctr"/>
            <a:r>
              <a:rPr lang="ru-RU" sz="2400" b="1" dirty="0"/>
              <a:t>Стала утка на пруду</a:t>
            </a:r>
          </a:p>
          <a:p>
            <a:pPr algn="ctr"/>
            <a:r>
              <a:rPr lang="ru-RU" sz="2400" b="1" dirty="0"/>
              <a:t>Учить своих утят</a:t>
            </a:r>
          </a:p>
          <a:p>
            <a:pPr algn="ctr"/>
            <a:r>
              <a:rPr lang="ru-RU" sz="2400" b="1" dirty="0"/>
              <a:t>Утята плавать на виду</a:t>
            </a:r>
          </a:p>
          <a:p>
            <a:pPr algn="ctr"/>
            <a:r>
              <a:rPr lang="ru-RU" sz="2400" b="1" dirty="0"/>
              <a:t>У мамы не хотят</a:t>
            </a:r>
          </a:p>
          <a:p>
            <a:pPr algn="ctr"/>
            <a:r>
              <a:rPr lang="ru-RU" sz="2400" b="1" dirty="0"/>
              <a:t>Ужасно мама мучится</a:t>
            </a:r>
          </a:p>
          <a:p>
            <a:pPr algn="ctr"/>
            <a:r>
              <a:rPr lang="ru-RU" sz="2400" b="1" dirty="0"/>
              <a:t>«Ну что из них получится».</a:t>
            </a:r>
          </a:p>
        </p:txBody>
      </p:sp>
    </p:spTree>
    <p:extLst>
      <p:ext uri="{BB962C8B-B14F-4D97-AF65-F5344CB8AC3E}">
        <p14:creationId xmlns:p14="http://schemas.microsoft.com/office/powerpoint/2010/main" val="310804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395536" y="908720"/>
            <a:ext cx="4464496" cy="338437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Веселые стихи: Заглянув на разворот </a:t>
            </a:r>
          </a:p>
          <a:p>
            <a:r>
              <a:rPr lang="ru-RU" sz="2400" dirty="0"/>
              <a:t>Умный Уж прочел :- Удод </a:t>
            </a:r>
          </a:p>
          <a:p>
            <a:r>
              <a:rPr lang="ru-RU" sz="2400" dirty="0"/>
              <a:t>А Удод  наоборот ,</a:t>
            </a:r>
          </a:p>
          <a:p>
            <a:r>
              <a:rPr lang="ru-RU" sz="2400" dirty="0"/>
              <a:t>---Умный  Уж—</a:t>
            </a:r>
          </a:p>
          <a:p>
            <a:r>
              <a:rPr lang="ru-RU" sz="2400" dirty="0"/>
              <a:t>Прочел  Удод. </a:t>
            </a:r>
          </a:p>
        </p:txBody>
      </p:sp>
      <p:pic>
        <p:nvPicPr>
          <p:cNvPr id="8" name="Рисунок 7" descr="http://fotohomka.ru/images/Jan/08/648dfc1751e99a056ffc2cebbeb0e089/mini_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221088"/>
            <a:ext cx="4498816" cy="2448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824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Блок-схема: перфолента 2"/>
          <p:cNvSpPr/>
          <p:nvPr/>
        </p:nvSpPr>
        <p:spPr>
          <a:xfrm>
            <a:off x="539552" y="692696"/>
            <a:ext cx="4968552" cy="403244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Детский фольклор:</a:t>
            </a:r>
          </a:p>
          <a:p>
            <a:pPr algn="ctr"/>
            <a:r>
              <a:rPr lang="ru-RU" sz="2400" b="1" dirty="0"/>
              <a:t>Ой, </a:t>
            </a:r>
            <a:r>
              <a:rPr lang="ru-RU" sz="2400" b="1" dirty="0" err="1"/>
              <a:t>ду-ду</a:t>
            </a:r>
            <a:r>
              <a:rPr lang="ru-RU" sz="2400" b="1" dirty="0"/>
              <a:t>, </a:t>
            </a:r>
            <a:r>
              <a:rPr lang="ru-RU" sz="2400" b="1" dirty="0" err="1"/>
              <a:t>ду-ду</a:t>
            </a:r>
            <a:r>
              <a:rPr lang="ru-RU" sz="2400" b="1" dirty="0"/>
              <a:t>, </a:t>
            </a:r>
            <a:r>
              <a:rPr lang="ru-RU" sz="2400" b="1" dirty="0" err="1"/>
              <a:t>ду-ду</a:t>
            </a:r>
            <a:r>
              <a:rPr lang="ru-RU" sz="2400" b="1" dirty="0"/>
              <a:t>,</a:t>
            </a:r>
          </a:p>
          <a:p>
            <a:pPr algn="ctr"/>
            <a:r>
              <a:rPr lang="ru-RU" sz="2400" b="1" dirty="0"/>
              <a:t>Потерял пастух  дуду.</a:t>
            </a:r>
          </a:p>
          <a:p>
            <a:pPr algn="ctr"/>
            <a:r>
              <a:rPr lang="ru-RU" sz="2400" b="1" dirty="0"/>
              <a:t>А я дудочку нашла </a:t>
            </a:r>
          </a:p>
          <a:p>
            <a:pPr algn="ctr"/>
            <a:r>
              <a:rPr lang="ru-RU" sz="2400" b="1" dirty="0"/>
              <a:t>Пастушку отдала.</a:t>
            </a:r>
          </a:p>
          <a:p>
            <a:pPr algn="ctr"/>
            <a:r>
              <a:rPr lang="ru-RU" sz="2400" b="1" dirty="0"/>
              <a:t>На-ка, милый пастушок,</a:t>
            </a:r>
          </a:p>
          <a:p>
            <a:pPr algn="ctr"/>
            <a:r>
              <a:rPr lang="ru-RU" sz="2400" b="1" dirty="0"/>
              <a:t>Ты спеши-ка на лужок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293096"/>
            <a:ext cx="5040486" cy="237626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67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нка на звук (а) а-а-а-а Широко открой рот; Положи язык спокойно внизу; Ко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32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нка на звук (ы) Пароход плывёт к пристани и гудит ы-ы-ы-ы Изобрази гудок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17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нка на звук (и) Изобрази потерявшегося жеребёнка, пропой звук (и) Рот рас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431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нка на звук (э) Потяни сначала звук (и), а потом добавляй (э); Широко отк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3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нка на звук (О) о-о-о-о Обними тёплыми руками свои щёки и на звук (о) про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455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ль занятия: Познакомить со способом образования гласных звуков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701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от и познакомились с гласными звуками Давайте вспомним, с какими гласными мы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36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77/000342c6-d0800f24/640/img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61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3.infourok.ru/uploads/ex/0e77/000342c6-d0800f24/640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043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асные тянутся в песенке звонко, Могут заплакать и закричать. В тёмном лесу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56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9" y="26064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94588" y="1871855"/>
            <a:ext cx="426622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/>
              <a:t>Серия картинок</a:t>
            </a:r>
          </a:p>
          <a:p>
            <a:r>
              <a:rPr lang="ru-RU" sz="3200" b="1" u="sng" dirty="0" smtClean="0"/>
              <a:t>Сказка</a:t>
            </a:r>
          </a:p>
          <a:p>
            <a:r>
              <a:rPr lang="ru-RU" sz="3200" b="1" u="sng" dirty="0" smtClean="0"/>
              <a:t>Доскажи словечко</a:t>
            </a:r>
          </a:p>
          <a:p>
            <a:r>
              <a:rPr lang="ru-RU" sz="3200" b="1" u="sng" dirty="0" smtClean="0"/>
              <a:t>Лесенка слов</a:t>
            </a:r>
          </a:p>
          <a:p>
            <a:r>
              <a:rPr lang="ru-RU" sz="3200" b="1" u="sng" dirty="0" smtClean="0"/>
              <a:t>Скороговорки</a:t>
            </a:r>
          </a:p>
          <a:p>
            <a:r>
              <a:rPr lang="ru-RU" sz="3200" b="1" u="sng" dirty="0" smtClean="0"/>
              <a:t>Пословицы</a:t>
            </a:r>
          </a:p>
          <a:p>
            <a:r>
              <a:rPr lang="ru-RU" sz="3200" b="1" u="sng" dirty="0" smtClean="0"/>
              <a:t>Веселые стихи</a:t>
            </a:r>
          </a:p>
          <a:p>
            <a:r>
              <a:rPr lang="ru-RU" sz="3200" b="1" u="sng" dirty="0" smtClean="0"/>
              <a:t>Считалки</a:t>
            </a:r>
          </a:p>
          <a:p>
            <a:r>
              <a:rPr lang="ru-RU" sz="3200" b="1" u="sng" dirty="0" smtClean="0"/>
              <a:t>Словарь</a:t>
            </a:r>
          </a:p>
          <a:p>
            <a:r>
              <a:rPr lang="ru-RU" sz="3200" b="1" u="sng" dirty="0" err="1" smtClean="0"/>
              <a:t>Физминутки</a:t>
            </a: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21914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xn--80aaaqmqc6cf.xn--p1ai/_nw/2/3060565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832" y="1065272"/>
            <a:ext cx="2415286" cy="23637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img-fotki.yandex.ru/get/6502/47407354.6d8/0_e4ce7_a8ef95b7_orig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217" y="1065272"/>
            <a:ext cx="2586575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s://sezon-p.ru/files/originals/polese_p48295_utyuzhok_2_v_setochke_1TmfYIJPCy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1369" y="3861048"/>
            <a:ext cx="2786106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40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900igr.net/datas/russkij-jazyk/Glasnye/0012-012-Kak-voet-volk-na-lunu-UUU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1052736"/>
            <a:ext cx="4896544" cy="4752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0347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нка на звук (у) у-у-у-у Изобрази гудок поезда, пропой звук (у) Губы вытян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" y="0"/>
            <a:ext cx="914251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12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накомьтесь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www.chitalnya.ru/upload3/424/c1b826158cb08297db426bae303a35c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9" y="1268760"/>
            <a:ext cx="4752527" cy="5472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3392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104</Words>
  <Application>Microsoft Office PowerPoint</Application>
  <PresentationFormat>Экран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GTS-R</dc:creator>
  <cp:lastModifiedBy>GTS-R</cp:lastModifiedBy>
  <cp:revision>30</cp:revision>
  <dcterms:created xsi:type="dcterms:W3CDTF">2018-04-02T15:21:10Z</dcterms:created>
  <dcterms:modified xsi:type="dcterms:W3CDTF">2018-04-09T10:36:16Z</dcterms:modified>
</cp:coreProperties>
</file>