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8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269173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«Профессия моя – учитель»- концерт лекция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3"/>
                </a:solidFill>
              </a:rPr>
              <a:t>(в рамках профориентации для учащихся клуба «Маяк» ГБУ ДО ДДЮТ Московского района)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77072"/>
            <a:ext cx="6400800" cy="156172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28.02.2020</a:t>
            </a:r>
          </a:p>
          <a:p>
            <a:r>
              <a:rPr lang="ru-RU" dirty="0" smtClean="0"/>
              <a:t>Педагог дополнительного образования Медведева И.А.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Дворцовая площадь</a:t>
            </a:r>
            <a:br>
              <a:rPr lang="ru-RU" dirty="0" smtClean="0"/>
            </a:br>
            <a:r>
              <a:rPr lang="ru-RU" dirty="0" smtClean="0"/>
              <a:t>(Выступление с  актером И.Скляр)</a:t>
            </a:r>
            <a:endParaRPr lang="ru-RU" dirty="0"/>
          </a:p>
        </p:txBody>
      </p:sp>
      <p:pic>
        <p:nvPicPr>
          <p:cNvPr id="4" name="Содержимое 3" descr="DSC0149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Выступление в БКЗ «Октябрьский»</a:t>
            </a:r>
            <a:endParaRPr lang="ru-RU" dirty="0"/>
          </a:p>
        </p:txBody>
      </p:sp>
      <p:pic>
        <p:nvPicPr>
          <p:cNvPr id="4" name="Содержимое 3" descr="22 мая бкз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0335" y="1600200"/>
            <a:ext cx="6783329" cy="4525963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Давайте познакомимся</a:t>
            </a:r>
            <a:br>
              <a:rPr lang="ru-RU" dirty="0" smtClean="0"/>
            </a:br>
            <a:r>
              <a:rPr lang="ru-RU" dirty="0" smtClean="0"/>
              <a:t>12.09.2013 </a:t>
            </a:r>
            <a:endParaRPr lang="ru-RU" dirty="0"/>
          </a:p>
        </p:txBody>
      </p:sp>
      <p:pic>
        <p:nvPicPr>
          <p:cNvPr id="4" name="Содержимое 3" descr="12.09.13 Давайт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2484" y="1600200"/>
            <a:ext cx="4579031" cy="4525963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БКЗ «Октябрьский»</a:t>
            </a:r>
            <a:endParaRPr lang="ru-RU" dirty="0"/>
          </a:p>
        </p:txBody>
      </p:sp>
      <p:pic>
        <p:nvPicPr>
          <p:cNvPr id="4" name="Содержимое 3" descr="БКЗ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5450" y="2248694"/>
            <a:ext cx="5753100" cy="3228975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Аничков Дворец </a:t>
            </a:r>
            <a:br>
              <a:rPr lang="ru-RU" dirty="0" smtClean="0"/>
            </a:br>
            <a:r>
              <a:rPr lang="ru-RU" dirty="0" smtClean="0"/>
              <a:t>(октябрь 2019)</a:t>
            </a:r>
            <a:endParaRPr lang="ru-RU" dirty="0"/>
          </a:p>
        </p:txBody>
      </p:sp>
      <p:pic>
        <p:nvPicPr>
          <p:cNvPr id="4" name="Содержимое 3" descr="аничков октябрь 20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Почётный приз ДДЮТ Московского района</a:t>
            </a:r>
            <a:endParaRPr lang="ru-RU" dirty="0"/>
          </a:p>
        </p:txBody>
      </p:sp>
      <p:pic>
        <p:nvPicPr>
          <p:cNvPr id="4" name="Содержимое 3" descr="кристалл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03577" y="1600200"/>
            <a:ext cx="3536845" cy="4525963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Выступление на параде кадетов</a:t>
            </a:r>
            <a:endParaRPr lang="ru-RU" dirty="0"/>
          </a:p>
        </p:txBody>
      </p:sp>
      <p:pic>
        <p:nvPicPr>
          <p:cNvPr id="4" name="Содержимое 3" descr="ахадова ,тишкин на параде кадетов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Награды</a:t>
            </a:r>
            <a:endParaRPr lang="ru-RU" dirty="0"/>
          </a:p>
        </p:txBody>
      </p:sp>
      <p:pic>
        <p:nvPicPr>
          <p:cNvPr id="4" name="Содержимое 3" descr="Лавуреаты Рождественски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5450" y="2248694"/>
            <a:ext cx="5753100" cy="3228975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Мухинское</a:t>
            </a:r>
            <a:r>
              <a:rPr lang="ru-RU" dirty="0" smtClean="0"/>
              <a:t> училище</a:t>
            </a:r>
            <a:endParaRPr lang="ru-RU" dirty="0"/>
          </a:p>
        </p:txBody>
      </p:sp>
      <p:pic>
        <p:nvPicPr>
          <p:cNvPr id="6" name="Содержимое 5" descr="Мухинское училище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Музыка – душа моя</a:t>
            </a:r>
            <a:endParaRPr lang="ru-RU" dirty="0"/>
          </a:p>
        </p:txBody>
      </p:sp>
      <p:pic>
        <p:nvPicPr>
          <p:cNvPr id="4" name="Содержимое 3" descr="розы на роял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63419" y="1600200"/>
            <a:ext cx="6817161" cy="452596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АСМТ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Авторское  (</a:t>
            </a:r>
            <a:r>
              <a:rPr lang="ru-RU" b="1" dirty="0" err="1" smtClean="0">
                <a:solidFill>
                  <a:srgbClr val="002060"/>
                </a:solidFill>
              </a:rPr>
              <a:t>бардовское</a:t>
            </a:r>
            <a:r>
              <a:rPr lang="ru-RU" dirty="0" smtClean="0"/>
              <a:t>) музыкальное самодеятельное творчество является составной частью культуры российского общества, это  музыкально-поэтическая составляющая культуры, завладевшая на многие десятилетия умами передовой части общества - интеллигенцией, студенчеством.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51216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Бард</a:t>
            </a:r>
            <a:r>
              <a:rPr lang="ru-RU" dirty="0" smtClean="0"/>
              <a:t> (от кельтского </a:t>
            </a:r>
            <a:r>
              <a:rPr lang="ru-RU" dirty="0" err="1" smtClean="0"/>
              <a:t>bardos</a:t>
            </a:r>
            <a:r>
              <a:rPr lang="ru-RU" dirty="0" smtClean="0"/>
              <a:t> — </a:t>
            </a:r>
            <a:r>
              <a:rPr lang="ru-RU" b="1" dirty="0" smtClean="0">
                <a:solidFill>
                  <a:srgbClr val="002060"/>
                </a:solidFill>
              </a:rPr>
              <a:t>провозглашать, петь</a:t>
            </a:r>
            <a:r>
              <a:rPr lang="ru-RU" dirty="0" smtClean="0"/>
              <a:t>) — певцы и поэты у кельтских народов</a:t>
            </a:r>
            <a:endParaRPr lang="ru-RU" dirty="0"/>
          </a:p>
        </p:txBody>
      </p:sp>
      <p:pic>
        <p:nvPicPr>
          <p:cNvPr id="4" name="Содержимое 3" descr="Ада Якушева и Визбо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36629" y="1988840"/>
            <a:ext cx="5270742" cy="424847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Звенит гитарная струна</a:t>
            </a:r>
            <a:br>
              <a:rPr lang="ru-RU" dirty="0" smtClean="0"/>
            </a:br>
            <a:r>
              <a:rPr lang="ru-RU" dirty="0" smtClean="0"/>
              <a:t>01.02.2015</a:t>
            </a:r>
            <a:endParaRPr lang="ru-RU" dirty="0"/>
          </a:p>
        </p:txBody>
      </p:sp>
      <p:pic>
        <p:nvPicPr>
          <p:cNvPr id="4" name="Содержимое 3" descr="Звенит гитарная струна 01.02.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63419" y="1600200"/>
            <a:ext cx="6817161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Начало начал</a:t>
            </a:r>
            <a:br>
              <a:rPr lang="ru-RU" dirty="0" smtClean="0"/>
            </a:br>
            <a:r>
              <a:rPr lang="ru-RU" dirty="0" smtClean="0"/>
              <a:t>Ансамбль 1 года обучения</a:t>
            </a:r>
            <a:endParaRPr lang="ru-RU" dirty="0"/>
          </a:p>
        </p:txBody>
      </p:sp>
      <p:pic>
        <p:nvPicPr>
          <p:cNvPr id="4" name="Содержимое 3" descr="ансамбль 1 год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63419" y="1600200"/>
            <a:ext cx="6817161" cy="452596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Ансамбль мальчиков</a:t>
            </a:r>
            <a:endParaRPr lang="ru-RU" dirty="0"/>
          </a:p>
        </p:txBody>
      </p:sp>
      <p:pic>
        <p:nvPicPr>
          <p:cNvPr id="4" name="Содержимое 3" descr="ансамбль мальчиков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63419" y="1600200"/>
            <a:ext cx="6817161" cy="452596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Любимые мелодии</a:t>
            </a:r>
            <a:br>
              <a:rPr lang="ru-RU" dirty="0" smtClean="0"/>
            </a:br>
            <a:r>
              <a:rPr lang="ru-RU" dirty="0" smtClean="0"/>
              <a:t>19.12.14</a:t>
            </a:r>
            <a:endParaRPr lang="ru-RU" dirty="0"/>
          </a:p>
        </p:txBody>
      </p:sp>
      <p:pic>
        <p:nvPicPr>
          <p:cNvPr id="4" name="Содержимое 3" descr="моя толпа 19.12.14. Любимые мелоди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63419" y="1600200"/>
            <a:ext cx="6817161" cy="45259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 время награждения </a:t>
            </a:r>
            <a:endParaRPr lang="ru-RU" dirty="0"/>
          </a:p>
        </p:txBody>
      </p:sp>
      <p:pic>
        <p:nvPicPr>
          <p:cNvPr id="6" name="Содержимое 5" descr="С кубком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Выступление на Дворцовой площади</a:t>
            </a:r>
            <a:endParaRPr lang="ru-RU" dirty="0"/>
          </a:p>
        </p:txBody>
      </p:sp>
      <p:pic>
        <p:nvPicPr>
          <p:cNvPr id="6" name="Содержимое 5" descr="DSC0149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98</Words>
  <Application>Microsoft Office PowerPoint</Application>
  <PresentationFormat>Экран (4:3)</PresentationFormat>
  <Paragraphs>22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«Профессия моя – учитель»- концерт лекция (в рамках профориентации для учащихся клуба «Маяк» ГБУ ДО ДДЮТ Московского района)</vt:lpstr>
      <vt:lpstr>АСМТ</vt:lpstr>
      <vt:lpstr>Бард (от кельтского bardos — провозглашать, петь) — певцы и поэты у кельтских народов</vt:lpstr>
      <vt:lpstr>Звенит гитарная струна 01.02.2015</vt:lpstr>
      <vt:lpstr>Начало начал Ансамбль 1 года обучения</vt:lpstr>
      <vt:lpstr>Ансамбль мальчиков</vt:lpstr>
      <vt:lpstr>Любимые мелодии 19.12.14</vt:lpstr>
      <vt:lpstr>Во время награждения </vt:lpstr>
      <vt:lpstr>Выступление на Дворцовой площади</vt:lpstr>
      <vt:lpstr>Дворцовая площадь (Выступление с  актером И.Скляр)</vt:lpstr>
      <vt:lpstr>Выступление в БКЗ «Октябрьский»</vt:lpstr>
      <vt:lpstr>Давайте познакомимся 12.09.2013 </vt:lpstr>
      <vt:lpstr>БКЗ «Октябрьский»</vt:lpstr>
      <vt:lpstr>Аничков Дворец  (октябрь 2019)</vt:lpstr>
      <vt:lpstr>Почётный приз ДДЮТ Московского района</vt:lpstr>
      <vt:lpstr>Выступление на параде кадетов</vt:lpstr>
      <vt:lpstr>Награды</vt:lpstr>
      <vt:lpstr>Мухинское училище</vt:lpstr>
      <vt:lpstr>Музыка – душа моя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«Профессия моя – учитель»- концерт лекция (в рамках профориентации для учащихся клуба «Маяк» ГБУ ДО ДДЮТ Московского района)</dc:title>
  <dc:creator>Family</dc:creator>
  <cp:lastModifiedBy>Family</cp:lastModifiedBy>
  <cp:revision>3</cp:revision>
  <dcterms:created xsi:type="dcterms:W3CDTF">2020-11-26T19:13:31Z</dcterms:created>
  <dcterms:modified xsi:type="dcterms:W3CDTF">2020-11-26T19:37:56Z</dcterms:modified>
</cp:coreProperties>
</file>