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60" r:id="rId3"/>
    <p:sldId id="262" r:id="rId4"/>
    <p:sldId id="257" r:id="rId5"/>
    <p:sldId id="258" r:id="rId6"/>
    <p:sldId id="259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709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463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044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075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786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5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9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40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59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3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71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16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95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2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AD30A-BA3C-44CB-B54F-051789A719C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0D03E5C-260E-4E58-A6D9-78E053BE3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2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ДИДАКТИЧЕСКАЯ</a:t>
            </a:r>
            <a:br>
              <a:rPr lang="ru-RU" sz="6000" dirty="0" smtClean="0"/>
            </a:br>
            <a:r>
              <a:rPr lang="ru-RU" sz="6000" dirty="0" smtClean="0"/>
              <a:t>ИГРА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5"/>
                </a:solidFill>
              </a:rPr>
              <a:t>«ТЕЛЕФОНЫ ЭКСТРЕННЫХ СЛУЖБ»</a:t>
            </a:r>
          </a:p>
          <a:p>
            <a:r>
              <a:rPr lang="ru-RU" dirty="0" smtClean="0"/>
              <a:t>Автор:  Приходько Тамара Леонидовна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88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660" y="1626576"/>
            <a:ext cx="8596668" cy="1195755"/>
          </a:xfrm>
        </p:spPr>
        <p:txBody>
          <a:bodyPr>
            <a:noAutofit/>
          </a:bodyPr>
          <a:lstStyle/>
          <a:p>
            <a:r>
              <a:rPr lang="ru-RU" sz="4000" dirty="0"/>
              <a:t>ВОЗРАСТНАЯ </a:t>
            </a:r>
            <a:r>
              <a:rPr lang="ru-RU" sz="4000" dirty="0" smtClean="0"/>
              <a:t> АДРЕСНОСТЬ</a:t>
            </a:r>
            <a:r>
              <a:rPr lang="ru-RU" sz="4000" dirty="0"/>
              <a:t>: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822331"/>
            <a:ext cx="8596668" cy="4035669"/>
          </a:xfrm>
        </p:spPr>
        <p:txBody>
          <a:bodyPr/>
          <a:lstStyle/>
          <a:p>
            <a:r>
              <a:rPr lang="ru-RU" sz="3200" dirty="0" smtClean="0"/>
              <a:t>Для детей от 3-7 лет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4631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ДИДАКТИЧЕСКИЙ </a:t>
            </a:r>
            <a:r>
              <a:rPr lang="ru-RU" sz="4000" dirty="0" smtClean="0"/>
              <a:t> МАТЕРИАЛ</a:t>
            </a:r>
            <a:r>
              <a:rPr lang="ru-RU" sz="4000" dirty="0"/>
              <a:t>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Круг с изображением автомобилей специального </a:t>
            </a:r>
            <a:r>
              <a:rPr lang="ru-RU" sz="3200" dirty="0" smtClean="0"/>
              <a:t>назначения;</a:t>
            </a:r>
            <a:endParaRPr lang="ru-RU" sz="3200" dirty="0"/>
          </a:p>
          <a:p>
            <a:r>
              <a:rPr lang="ru-RU" sz="3200" dirty="0"/>
              <a:t>Стрелки с номерами телефонов экстренных </a:t>
            </a:r>
            <a:r>
              <a:rPr lang="ru-RU" sz="3200" dirty="0" smtClean="0"/>
              <a:t>служб.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7803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6524"/>
            <a:ext cx="8596668" cy="923192"/>
          </a:xfrm>
        </p:spPr>
        <p:txBody>
          <a:bodyPr>
            <a:normAutofit/>
          </a:bodyPr>
          <a:lstStyle/>
          <a:p>
            <a:r>
              <a:rPr lang="ru-RU" sz="4000" smtClean="0"/>
              <a:t>ЦЕЛЬ  ИГРЫ</a:t>
            </a:r>
            <a:r>
              <a:rPr lang="ru-RU" sz="4000" dirty="0" smtClean="0"/>
              <a:t>: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07831"/>
            <a:ext cx="8596668" cy="4933531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Формировать элементарные представления о правилах  безопасного поведения;</a:t>
            </a:r>
          </a:p>
          <a:p>
            <a:r>
              <a:rPr lang="ru-RU" sz="2800" dirty="0" smtClean="0"/>
              <a:t>Тренировать в запоминании телефонов экстренных служб 01, 02, 03, 04;</a:t>
            </a:r>
          </a:p>
          <a:p>
            <a:r>
              <a:rPr lang="ru-RU" sz="2800" dirty="0" smtClean="0"/>
              <a:t> Помочь запомнить внешний вид автомобилей: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«Скорая помощь»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«Пожарная машина»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«Полиция»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«Автомобиль службы газа»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90371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76" y="352137"/>
            <a:ext cx="6242539" cy="63212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267549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47" y="351693"/>
            <a:ext cx="7296036" cy="6066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61635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2557" y="2857500"/>
            <a:ext cx="8596668" cy="167053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42726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92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ДИДАКТИЧЕСКАЯ ИГРА</vt:lpstr>
      <vt:lpstr>ВОЗРАСТНАЯ  АДРЕСНОСТЬ:  </vt:lpstr>
      <vt:lpstr>ДИДАКТИЧЕСКИЙ  МАТЕРИАЛ: </vt:lpstr>
      <vt:lpstr>ЦЕЛЬ  ИГРЫ: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Тамара</dc:creator>
  <cp:lastModifiedBy>Тамара</cp:lastModifiedBy>
  <cp:revision>10</cp:revision>
  <dcterms:created xsi:type="dcterms:W3CDTF">2020-11-26T17:22:55Z</dcterms:created>
  <dcterms:modified xsi:type="dcterms:W3CDTF">2020-11-26T18:16:01Z</dcterms:modified>
</cp:coreProperties>
</file>