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784" y="-11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5400000">
            <a:off x="-1524000" y="4953000"/>
            <a:ext cx="990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4953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www.clipartmax.com/png/full/295-2950506_incandescent-light-bulb-led-lamp-clip-art-lampada-para-colori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8" y="952472"/>
            <a:ext cx="1983771" cy="3214710"/>
          </a:xfrm>
          <a:prstGeom prst="rect">
            <a:avLst/>
          </a:prstGeom>
          <a:noFill/>
        </p:spPr>
      </p:pic>
      <p:pic>
        <p:nvPicPr>
          <p:cNvPr id="10" name="Picture 4" descr="https://www.clipartmax.com/png/full/295-2950506_incandescent-light-bulb-led-lamp-clip-art-lampada-para-colori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6" y="952472"/>
            <a:ext cx="1983771" cy="3214710"/>
          </a:xfrm>
          <a:prstGeom prst="rect">
            <a:avLst/>
          </a:prstGeom>
          <a:noFill/>
        </p:spPr>
      </p:pic>
      <p:pic>
        <p:nvPicPr>
          <p:cNvPr id="11" name="Picture 4" descr="https://www.clipartmax.com/png/full/295-2950506_incandescent-light-bulb-led-lamp-clip-art-lampada-para-colori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6792" y="5953132"/>
            <a:ext cx="1983771" cy="3214710"/>
          </a:xfrm>
          <a:prstGeom prst="rect">
            <a:avLst/>
          </a:prstGeom>
          <a:noFill/>
        </p:spPr>
      </p:pic>
      <p:pic>
        <p:nvPicPr>
          <p:cNvPr id="12" name="Picture 4" descr="https://www.clipartmax.com/png/full/295-2950506_incandescent-light-bulb-led-lamp-clip-art-lampada-para-colori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0130" y="5953132"/>
            <a:ext cx="1983771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PresentationFormat>Лист A4 (210x297 мм)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4</cp:revision>
  <dcterms:created xsi:type="dcterms:W3CDTF">2020-11-24T19:45:53Z</dcterms:created>
  <dcterms:modified xsi:type="dcterms:W3CDTF">2020-11-24T20:25:50Z</dcterms:modified>
</cp:coreProperties>
</file>