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9" r:id="rId2"/>
    <p:sldId id="260" r:id="rId3"/>
    <p:sldId id="262" r:id="rId4"/>
    <p:sldId id="264" r:id="rId5"/>
    <p:sldId id="265" r:id="rId6"/>
    <p:sldId id="268" r:id="rId7"/>
    <p:sldId id="272" r:id="rId8"/>
    <p:sldId id="27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63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4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924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29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296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33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89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389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26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9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316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22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8000" y="3105835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err="1" smtClean="0"/>
              <a:t>Акваэробика</a:t>
            </a:r>
            <a:r>
              <a:rPr lang="ru-RU" sz="3200" b="1" dirty="0" smtClean="0"/>
              <a:t>– </a:t>
            </a:r>
            <a:r>
              <a:rPr lang="ru-RU" sz="3200" b="1" dirty="0"/>
              <a:t>форма </a:t>
            </a:r>
            <a:r>
              <a:rPr lang="ru-RU" sz="3200" b="1" dirty="0" err="1"/>
              <a:t>физкультурно</a:t>
            </a:r>
            <a:r>
              <a:rPr lang="ru-RU" sz="3200" b="1" dirty="0"/>
              <a:t> оздоровительной работы в бассейне с детьми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360983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8532" y="770467"/>
            <a:ext cx="9997271" cy="1317977"/>
          </a:xfrm>
        </p:spPr>
        <p:txBody>
          <a:bodyPr>
            <a:noAutofit/>
          </a:bodyPr>
          <a:lstStyle/>
          <a:p>
            <a:r>
              <a:rPr lang="ru-RU" sz="4000" dirty="0" smtClean="0"/>
              <a:t>В подготовительной части я иногда использую </a:t>
            </a:r>
            <a:r>
              <a:rPr lang="ru-RU" sz="4000" dirty="0" err="1" smtClean="0"/>
              <a:t>акваэробику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8469" y="2259572"/>
            <a:ext cx="470499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5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224" y="5909735"/>
            <a:ext cx="10780776" cy="1066798"/>
          </a:xfrm>
        </p:spPr>
        <p:txBody>
          <a:bodyPr>
            <a:normAutofit fontScale="90000"/>
          </a:bodyPr>
          <a:lstStyle/>
          <a:p>
            <a:r>
              <a:rPr lang="ru-RU" dirty="0"/>
              <a:t>Детям очень нравится играть, бегая за пчелкой  и пытаясь ее поймать, дети не замечая для себя выполняют гимнастику для глаз и шеи. Затем </a:t>
            </a:r>
            <a:r>
              <a:rPr lang="ru-RU"/>
              <a:t>пчелка </a:t>
            </a:r>
            <a:r>
              <a:rPr lang="ru-RU" smtClean="0"/>
              <a:t>летает за </a:t>
            </a:r>
            <a:r>
              <a:rPr lang="ru-RU" dirty="0"/>
              <a:t>детьми и они быстро прячутся под воду от нее, с легкостью выполняя сложное упражнение на задержку дыхания и погружение.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9224" y="209704"/>
            <a:ext cx="11436322" cy="479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9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224" y="3293157"/>
            <a:ext cx="10780776" cy="3564844"/>
          </a:xfrm>
        </p:spPr>
        <p:txBody>
          <a:bodyPr>
            <a:normAutofit/>
          </a:bodyPr>
          <a:lstStyle/>
          <a:p>
            <a:r>
              <a:rPr lang="ru-RU" sz="2000" dirty="0"/>
              <a:t>Рисунки на воде сначала составляются очень простые. Например, дети в самостоятельном плавании объединяются  по два, три человека и составляют себе  рисунки, выражая таким образом свои замыслы и фантазии.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4178" y="124178"/>
            <a:ext cx="12192000" cy="5330952"/>
          </a:xfrm>
        </p:spPr>
      </p:sp>
      <p:sp>
        <p:nvSpPr>
          <p:cNvPr id="7" name="Прямоугольник 6"/>
          <p:cNvSpPr/>
          <p:nvPr/>
        </p:nvSpPr>
        <p:spPr>
          <a:xfrm>
            <a:off x="1456268" y="1524001"/>
            <a:ext cx="9561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Фигурное  плавание, как средство закаливания и формирования правильной осанки 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244305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355" y="558801"/>
            <a:ext cx="664129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14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600" b="1" dirty="0"/>
              <a:t>Дыхательные упражнения благотворно влияют на дыхательную систему. Что бы сделать вдох, ребёнок  вынужден преодолеть сопротивление воды, которая давит на грудную клетку. И наоборот, давление воды помогает ребёнку сделать полный выдох.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528" y="857314"/>
            <a:ext cx="4057650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16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95023" y="1684447"/>
            <a:ext cx="80489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Микроскопические  уколы  активизируют работу нервных  окончаний, в результате чего: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1. улучшает кровообращение;</a:t>
            </a:r>
            <a:br>
              <a:rPr lang="ru-RU" sz="2400" dirty="0"/>
            </a:br>
            <a:r>
              <a:rPr lang="ru-RU" sz="2400" dirty="0"/>
              <a:t>2. нормализует  работу  внутренних  органов;</a:t>
            </a:r>
            <a:br>
              <a:rPr lang="ru-RU" sz="2400" dirty="0"/>
            </a:br>
            <a:r>
              <a:rPr lang="ru-RU" sz="2400" dirty="0"/>
              <a:t>3. укрепляет иммунитет;</a:t>
            </a:r>
            <a:br>
              <a:rPr lang="ru-RU" sz="2400" dirty="0"/>
            </a:br>
            <a:r>
              <a:rPr lang="ru-RU" sz="2400" dirty="0"/>
              <a:t>4. активизирует мышление.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76889" y="1196622"/>
            <a:ext cx="2622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Самомассаж</a:t>
            </a:r>
          </a:p>
        </p:txBody>
      </p:sp>
    </p:spTree>
    <p:extLst>
      <p:ext uri="{BB962C8B-B14F-4D97-AF65-F5344CB8AC3E}">
        <p14:creationId xmlns:p14="http://schemas.microsoft.com/office/powerpoint/2010/main" val="428648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49224" y="216495"/>
            <a:ext cx="10780776" cy="5414963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800" b="1" dirty="0" smtClean="0">
                <a:solidFill>
                  <a:prstClr val="black"/>
                </a:solidFill>
                <a:latin typeface="Monotype Corsiva" panose="03010101010201010101" pitchFamily="66" charset="0"/>
              </a:rPr>
              <a:t>Важно, что бы терапия была постоянной, ведь после долгого перерыва эффект от закаливания сводится к минимуму, а затем и вообще теряется.</a:t>
            </a:r>
          </a:p>
          <a:p>
            <a:endParaRPr lang="ru-RU" sz="2800" dirty="0" smtClean="0">
              <a:latin typeface="Monotype Corsiva" panose="03010101010201010101" pitchFamily="66" charset="0"/>
            </a:endParaRPr>
          </a:p>
          <a:p>
            <a:pPr marL="0" indent="0">
              <a:buFont typeface="Wingdings 2" charset="2"/>
              <a:buNone/>
            </a:pPr>
            <a:r>
              <a:rPr lang="ru-RU" sz="2800" b="1" dirty="0" smtClean="0">
                <a:latin typeface="Monotype Corsiva" panose="03010101010201010101" pitchFamily="66" charset="0"/>
              </a:rPr>
              <a:t>        </a:t>
            </a:r>
            <a:r>
              <a:rPr lang="en-US" sz="2800" b="1" dirty="0" smtClean="0">
                <a:latin typeface="Monotype Corsiva" panose="03010101010201010101" pitchFamily="66" charset="0"/>
              </a:rPr>
              <a:t>            t  </a:t>
            </a:r>
            <a:r>
              <a:rPr lang="ru-RU" sz="2000" b="1" dirty="0" smtClean="0">
                <a:latin typeface="Monotype Corsiva" panose="03010101010201010101" pitchFamily="66" charset="0"/>
              </a:rPr>
              <a:t>воды 30-32  </a:t>
            </a:r>
            <a:r>
              <a:rPr lang="ru-RU" sz="2000" b="1" dirty="0" err="1" smtClean="0">
                <a:latin typeface="Monotype Corsiva" panose="03010101010201010101" pitchFamily="66" charset="0"/>
              </a:rPr>
              <a:t>гр</a:t>
            </a:r>
            <a:endParaRPr lang="ru-RU" sz="2000" b="1" dirty="0"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2756" y="338667"/>
            <a:ext cx="3108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Закаливание</a:t>
            </a:r>
          </a:p>
        </p:txBody>
      </p:sp>
    </p:spTree>
    <p:extLst>
      <p:ext uri="{BB962C8B-B14F-4D97-AF65-F5344CB8AC3E}">
        <p14:creationId xmlns:p14="http://schemas.microsoft.com/office/powerpoint/2010/main" val="311014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223</Words>
  <Application>Microsoft Office PowerPoint</Application>
  <PresentationFormat>Широкоэкранный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 Light</vt:lpstr>
      <vt:lpstr>Monotype Corsiva</vt:lpstr>
      <vt:lpstr>Wingdings 2</vt:lpstr>
      <vt:lpstr>Метрополия</vt:lpstr>
      <vt:lpstr>Презентация PowerPoint</vt:lpstr>
      <vt:lpstr>В подготовительной части я иногда использую акваэробику.</vt:lpstr>
      <vt:lpstr>Детям очень нравится играть, бегая за пчелкой  и пытаясь ее поймать, дети не замечая для себя выполняют гимнастику для глаз и шеи. Затем пчелка летает за детьми и они быстро прячутся под воду от нее, с легкостью выполняя сложное упражнение на задержку дыхания и погружение. </vt:lpstr>
      <vt:lpstr>Рисунки на воде сначала составляются очень простые. Например, дети в самостоятельном плавании объединяются  по два, три человека и составляют себе  рисунки, выражая таким образом свои замыслы и фантазии.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здоровьесберегающих технологий в обучении плаванию  детей дошкольного возраста</dc:title>
  <dc:creator>Юлия Козлова</dc:creator>
  <cp:lastModifiedBy>Юлия Козлова</cp:lastModifiedBy>
  <cp:revision>9</cp:revision>
  <dcterms:created xsi:type="dcterms:W3CDTF">2020-11-26T08:02:39Z</dcterms:created>
  <dcterms:modified xsi:type="dcterms:W3CDTF">2020-11-26T08:47:41Z</dcterms:modified>
</cp:coreProperties>
</file>