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62" r:id="rId3"/>
    <p:sldId id="263" r:id="rId4"/>
    <p:sldId id="265" r:id="rId5"/>
    <p:sldId id="264" r:id="rId6"/>
    <p:sldId id="25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73" autoAdjust="0"/>
  </p:normalViewPr>
  <p:slideViewPr>
    <p:cSldViewPr>
      <p:cViewPr varScale="1">
        <p:scale>
          <a:sx n="35" d="100"/>
          <a:sy n="35" d="100"/>
        </p:scale>
        <p:origin x="-45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70E25-BF8C-4E2A-9BC3-3DD7A0688B8C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E94E0-E7D5-4677-8ABA-7ACE4EF4B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Почти всем деткам нравятся </a:t>
            </a:r>
            <a:r>
              <a:rPr lang="ru-RU" sz="1200" b="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поделки из цветной бумаги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можно делать аппликации, объёмные поделки, поделки цветов и животных или вот такую весёлую тучку с дождиком.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E9A05-4B67-4AC2-95F4-6F3A0C614DC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1A564-8E39-45AC-9B4D-D3196A607F8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71A564-8E39-45AC-9B4D-D3196A607F8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l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gif"/><Relationship Id="rId7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vk.com/topic-5608057_18710067?offset=760&amp;z=photo-5608057_291070558/post-5608057_516483" TargetMode="External"/><Relationship Id="rId3" Type="http://schemas.openxmlformats.org/officeDocument/2006/relationships/hyperlink" Target="http://www.liveinternet.ru/users/ladyinred11/post260788825/" TargetMode="External"/><Relationship Id="rId7" Type="http://schemas.openxmlformats.org/officeDocument/2006/relationships/hyperlink" Target="http://podelkidlyadetei.ru/wp-content/uploads/2012/04/GnPWb-o3XPU.jpg" TargetMode="External"/><Relationship Id="rId2" Type="http://schemas.openxmlformats.org/officeDocument/2006/relationships/hyperlink" Target="http://allforchildren.ru/pictures/showimg/school1/school0119jpg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5117382/post291126135/" TargetMode="External"/><Relationship Id="rId5" Type="http://schemas.openxmlformats.org/officeDocument/2006/relationships/hyperlink" Target="http://png.at.ua/publ/multy_png/detskie_otrisovki_quot_solnce_quot/10-1-0-6" TargetMode="External"/><Relationship Id="rId4" Type="http://schemas.openxmlformats.org/officeDocument/2006/relationships/hyperlink" Target="http://png.at.ua/publ/shkolnyj_png/png_otrisovki_quot_shkola_i_detstvo_quot/11-1-0-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WordArt 4" descr="серый"/>
          <p:cNvSpPr txBox="1">
            <a:spLocks noChangeArrowheads="1" noChangeShapeType="1" noTextEdit="1"/>
          </p:cNvSpPr>
          <p:nvPr/>
        </p:nvSpPr>
        <p:spPr bwMode="auto">
          <a:xfrm>
            <a:off x="1142976" y="2786058"/>
            <a:ext cx="65722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fromWordArt="1" anchor="ctr" anchorCtr="0" compatLnSpc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kern="10" dirty="0" smtClean="0">
                <a:ln w="1270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ea typeface="+mj-ea"/>
                <a:cs typeface="+mj-cs"/>
              </a:rPr>
              <a:t>Тучка и весёлый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kern="10" dirty="0" smtClean="0">
                <a:ln w="1270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ea typeface="+mj-ea"/>
                <a:cs typeface="+mj-cs"/>
              </a:rPr>
              <a:t> дождик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800" b="1" kern="10" dirty="0" smtClean="0">
              <a:ln w="12700">
                <a:solidFill>
                  <a:srgbClr val="CCFFCC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kern="10" dirty="0" smtClean="0">
                <a:ln w="12700">
                  <a:solidFill>
                    <a:srgbClr val="CCFFCC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ea typeface="+mj-ea"/>
                <a:cs typeface="+mj-cs"/>
              </a:rPr>
              <a:t> </a:t>
            </a:r>
            <a:endParaRPr kumimoji="0" lang="ru-RU" sz="4800" b="1" i="0" u="none" strike="noStrike" kern="10" cap="none" spc="0" normalizeH="0" noProof="0" dirty="0" smtClean="0">
              <a:ln w="12700">
                <a:solidFill>
                  <a:srgbClr val="CCFFCC"/>
                </a:solidFill>
                <a:round/>
                <a:headEnd/>
                <a:tailEnd/>
              </a:ln>
              <a:solidFill>
                <a:srgbClr val="0070C0"/>
              </a:solidFill>
              <a:effectLst>
                <a:outerShdw dist="107763" dir="18900000" algn="ctr" rotWithShape="0">
                  <a:srgbClr val="666699">
                    <a:alpha val="50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2357422" y="4929198"/>
            <a:ext cx="6400800" cy="175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начальных классов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СОШ №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г. 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Коломна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Першина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Оксана Вячеславовна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4" descr="Детские отрисовки солныш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900"/>
            <a:ext cx="4107779" cy="2809895"/>
          </a:xfrm>
          <a:prstGeom prst="rect">
            <a:avLst/>
          </a:prstGeom>
          <a:noFill/>
        </p:spPr>
      </p:pic>
      <p:pic>
        <p:nvPicPr>
          <p:cNvPr id="6" name="Picture 2" descr="Детские отрисовки Школа и детст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4966" y="3429000"/>
            <a:ext cx="2220753" cy="3429000"/>
          </a:xfrm>
          <a:prstGeom prst="rect">
            <a:avLst/>
          </a:prstGeom>
          <a:noFill/>
        </p:spPr>
      </p:pic>
      <p:pic>
        <p:nvPicPr>
          <p:cNvPr id="7" name="Picture 4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esenka_o_raduge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0" y="6215082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етские отрисовки Школа и дет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4348" y="2629655"/>
            <a:ext cx="2833724" cy="4228345"/>
          </a:xfrm>
          <a:prstGeom prst="rect">
            <a:avLst/>
          </a:prstGeom>
          <a:noFill/>
        </p:spPr>
      </p:pic>
      <p:pic>
        <p:nvPicPr>
          <p:cNvPr id="3" name="Picture 4" descr="Детские отрисовки солныш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900"/>
            <a:ext cx="4107779" cy="2809895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000496" y="214290"/>
            <a:ext cx="4857784" cy="3357586"/>
          </a:xfrm>
          <a:prstGeom prst="wedgeRoundRectCallout">
            <a:avLst>
              <a:gd name="adj1" fmla="val -75079"/>
              <a:gd name="adj2" fmla="val 5592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Тёплый дождик лил да лил,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Дело делал, не шалил: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Вымыл крышу у скворечни,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Вымыл ягоды черешни...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Протянули мы ладошки,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Дождик их помыл немножко.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</a:rPr>
              <a:t>Автор: А. </a:t>
            </a:r>
            <a:r>
              <a:rPr lang="ru-RU" sz="2000" b="1" dirty="0" err="1" smtClean="0">
                <a:solidFill>
                  <a:srgbClr val="0070C0"/>
                </a:solidFill>
              </a:rPr>
              <a:t>Босев</a:t>
            </a:r>
            <a:endParaRPr lang="ru-RU" sz="28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етские отрисовки Школа и детств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712424"/>
            <a:ext cx="3238506" cy="4873351"/>
          </a:xfrm>
          <a:prstGeom prst="rect">
            <a:avLst/>
          </a:prstGeom>
          <a:noFill/>
        </p:spPr>
      </p:pic>
      <p:pic>
        <p:nvPicPr>
          <p:cNvPr id="3" name="Picture 4" descr="Детские отрисовки солныш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42900"/>
            <a:ext cx="4429124" cy="3029709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1500166" y="3143248"/>
            <a:ext cx="3286148" cy="2286016"/>
          </a:xfrm>
          <a:prstGeom prst="wedgeRoundRectCallout">
            <a:avLst>
              <a:gd name="adj1" fmla="val 108462"/>
              <a:gd name="adj2" fmla="val -35292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400" dirty="0" smtClean="0">
                <a:solidFill>
                  <a:srgbClr val="0070C0"/>
                </a:solidFill>
              </a:rPr>
              <a:t>Вам понадобятся:</a:t>
            </a:r>
          </a:p>
          <a:p>
            <a:pPr fontAlgn="base"/>
            <a:r>
              <a:rPr lang="ru-RU" sz="2400" dirty="0" smtClean="0">
                <a:solidFill>
                  <a:srgbClr val="0070C0"/>
                </a:solidFill>
              </a:rPr>
              <a:t>Цветная бумага</a:t>
            </a:r>
          </a:p>
          <a:p>
            <a:pPr fontAlgn="base"/>
            <a:r>
              <a:rPr lang="ru-RU" sz="2400" dirty="0" smtClean="0">
                <a:solidFill>
                  <a:srgbClr val="0070C0"/>
                </a:solidFill>
              </a:rPr>
              <a:t>Ножницы</a:t>
            </a:r>
          </a:p>
          <a:p>
            <a:pPr fontAlgn="base"/>
            <a:r>
              <a:rPr lang="ru-RU" sz="2400" dirty="0" smtClean="0">
                <a:solidFill>
                  <a:srgbClr val="0070C0"/>
                </a:solidFill>
              </a:rPr>
              <a:t>Клей</a:t>
            </a:r>
          </a:p>
          <a:p>
            <a:pPr fontAlgn="base"/>
            <a:r>
              <a:rPr lang="ru-RU" sz="2400" dirty="0" smtClean="0">
                <a:solidFill>
                  <a:srgbClr val="0070C0"/>
                </a:solidFill>
              </a:rPr>
              <a:t>Нитки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4412/107612177.9d/0_65d4e_847bfdc0_XXXL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181100" cy="371475"/>
          </a:xfrm>
          <a:prstGeom prst="rect">
            <a:avLst/>
          </a:prstGeom>
          <a:noFill/>
        </p:spPr>
      </p:pic>
      <p:pic>
        <p:nvPicPr>
          <p:cNvPr id="6" name="Рисунок 5" descr="school011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84395">
            <a:off x="93959" y="830233"/>
            <a:ext cx="987540" cy="11052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7290" y="928670"/>
            <a:ext cx="471487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1. Из белой или </a:t>
            </a:r>
            <a:r>
              <a:rPr lang="ru-RU" sz="2400" dirty="0" err="1" smtClean="0"/>
              <a:t>голубой</a:t>
            </a:r>
            <a:r>
              <a:rPr lang="ru-RU" sz="2400" dirty="0" smtClean="0"/>
              <a:t> бумаги вырежьте контур тучки.</a:t>
            </a:r>
            <a:endParaRPr lang="ru-RU" sz="2400" dirty="0"/>
          </a:p>
        </p:txBody>
      </p:sp>
      <p:pic>
        <p:nvPicPr>
          <p:cNvPr id="16386" name="Picture 2" descr="5111852_97174069_0_21742_8e57768b_L (338x291, 67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4550" y="0"/>
            <a:ext cx="3219450" cy="2771776"/>
          </a:xfrm>
          <a:prstGeom prst="rect">
            <a:avLst/>
          </a:prstGeom>
          <a:noFill/>
        </p:spPr>
      </p:pic>
      <p:pic>
        <p:nvPicPr>
          <p:cNvPr id="35844" name="Picture 4" descr="http://cs14115.vk.me/c7002/v7002377/3de/2UXpR0o3MC0.jpg"/>
          <p:cNvPicPr>
            <a:picLocks noChangeAspect="1" noChangeArrowheads="1"/>
          </p:cNvPicPr>
          <p:nvPr/>
        </p:nvPicPr>
        <p:blipFill>
          <a:blip r:embed="rId6" cstate="print"/>
          <a:srcRect b="57781"/>
          <a:stretch>
            <a:fillRect/>
          </a:stretch>
        </p:blipFill>
        <p:spPr bwMode="auto">
          <a:xfrm>
            <a:off x="1214414" y="2357430"/>
            <a:ext cx="5106521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4412/107612177.9d/0_65d4e_847bfdc0_XXXL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181100" cy="371475"/>
          </a:xfrm>
          <a:prstGeom prst="rect">
            <a:avLst/>
          </a:prstGeom>
          <a:noFill/>
        </p:spPr>
      </p:pic>
      <p:pic>
        <p:nvPicPr>
          <p:cNvPr id="6" name="Рисунок 5" descr="school011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84395">
            <a:off x="93959" y="830233"/>
            <a:ext cx="987540" cy="110521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85852" y="928670"/>
            <a:ext cx="514353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2. На рисунке ниже показано как сделать объёмные капельки.</a:t>
            </a:r>
            <a:endParaRPr lang="ru-RU" sz="2400" dirty="0"/>
          </a:p>
        </p:txBody>
      </p:sp>
      <p:pic>
        <p:nvPicPr>
          <p:cNvPr id="8" name="Picture 2" descr="http://podelkidlyadetei.ru/wp-content/uploads/2012/04/GnPWb-o3XP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1857364"/>
            <a:ext cx="4714908" cy="4714909"/>
          </a:xfrm>
          <a:prstGeom prst="rect">
            <a:avLst/>
          </a:prstGeom>
          <a:noFill/>
        </p:spPr>
      </p:pic>
      <p:pic>
        <p:nvPicPr>
          <p:cNvPr id="16386" name="Picture 2" descr="5111852_97174069_0_21742_8e57768b_L (338x291, 67Kb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3450" y="214290"/>
            <a:ext cx="2970550" cy="255748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g-fotki.yandex.ru/get/4412/107612177.9d/0_65d4e_847bfdc0_XXXL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8604"/>
            <a:ext cx="1181100" cy="371475"/>
          </a:xfrm>
          <a:prstGeom prst="rect">
            <a:avLst/>
          </a:prstGeom>
          <a:noFill/>
        </p:spPr>
      </p:pic>
      <p:pic>
        <p:nvPicPr>
          <p:cNvPr id="6" name="Рисунок 5" descr="school011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284395">
            <a:off x="93959" y="830233"/>
            <a:ext cx="987540" cy="1105215"/>
          </a:xfrm>
          <a:prstGeom prst="rect">
            <a:avLst/>
          </a:prstGeom>
        </p:spPr>
      </p:pic>
      <p:pic>
        <p:nvPicPr>
          <p:cNvPr id="16386" name="Picture 2" descr="5111852_97174069_0_21742_8e57768b_L (338x291, 67Kb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4550" y="0"/>
            <a:ext cx="3219450" cy="2771776"/>
          </a:xfrm>
          <a:prstGeom prst="rect">
            <a:avLst/>
          </a:prstGeom>
          <a:noFill/>
        </p:spPr>
      </p:pic>
      <p:pic>
        <p:nvPicPr>
          <p:cNvPr id="16388" name="Picture 4" descr="http://cs14115.vk.me/c7002/v7002377/3de/2UXpR0o3MC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1857364"/>
            <a:ext cx="3071834" cy="4773288"/>
          </a:xfrm>
          <a:prstGeom prst="rect">
            <a:avLst/>
          </a:prstGeom>
          <a:noFill/>
        </p:spPr>
      </p:pic>
      <p:pic>
        <p:nvPicPr>
          <p:cNvPr id="7" name="Picture 2" descr="Детские отрисовки Школа и детство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14282" y="2857496"/>
            <a:ext cx="2643174" cy="37564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4" y="857232"/>
            <a:ext cx="5143536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3. Приклейте на картон тучку.</a:t>
            </a:r>
            <a:endParaRPr lang="ru-RU" sz="2400" dirty="0"/>
          </a:p>
        </p:txBody>
      </p:sp>
      <p:pic>
        <p:nvPicPr>
          <p:cNvPr id="16390" name="Picture 6" descr="http://cs14115.vk.me/c7002/v7002933/4f9/K9uynkPAl0k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40024" y="2714620"/>
            <a:ext cx="2921785" cy="3895713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14346" y="214290"/>
            <a:ext cx="93583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Список использованных источников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892971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Изображение колокольчика:</a:t>
            </a:r>
          </a:p>
          <a:p>
            <a:r>
              <a:rPr lang="en-US" sz="2000" dirty="0" smtClean="0">
                <a:hlinkClick r:id="rId2"/>
              </a:rPr>
              <a:t>http://allforchildren.ru/pictures/showimg/school1/school0119jpg.htm</a:t>
            </a:r>
            <a:endParaRPr lang="ru-RU" sz="2000" dirty="0" smtClean="0"/>
          </a:p>
          <a:p>
            <a:r>
              <a:rPr lang="ru-RU" sz="2000" dirty="0" smtClean="0"/>
              <a:t>Надписи:</a:t>
            </a:r>
          </a:p>
          <a:p>
            <a:r>
              <a:rPr lang="en-US" sz="2000" dirty="0" smtClean="0">
                <a:hlinkClick r:id="rId3"/>
              </a:rPr>
              <a:t>http://www.liveinternet.ru/users/ladyinred11/post260788825/</a:t>
            </a:r>
            <a:endParaRPr lang="ru-RU" sz="2000" dirty="0" smtClean="0"/>
          </a:p>
          <a:p>
            <a:r>
              <a:rPr lang="ru-RU" sz="2000" dirty="0" smtClean="0"/>
              <a:t>Изображение девочки из PNG </a:t>
            </a:r>
            <a:r>
              <a:rPr lang="ru-RU" sz="2000" dirty="0" err="1" smtClean="0"/>
              <a:t>отрисовки</a:t>
            </a:r>
            <a:r>
              <a:rPr lang="ru-RU" sz="2000" dirty="0" smtClean="0"/>
              <a:t> "Школа и детство":</a:t>
            </a:r>
            <a:r>
              <a:rPr lang="en-US" sz="2000" dirty="0" smtClean="0">
                <a:hlinkClick r:id="rId4"/>
              </a:rPr>
              <a:t> http://png.at.ua/publ/shkolnyj_png/png_otrisovki_quot_shkola_i_detstvo_quot/11-1-0-7</a:t>
            </a:r>
            <a:endParaRPr lang="ru-RU" sz="2000" dirty="0" smtClean="0"/>
          </a:p>
          <a:p>
            <a:r>
              <a:rPr lang="ru-RU" sz="2000" dirty="0" smtClean="0"/>
              <a:t>Детские </a:t>
            </a:r>
            <a:r>
              <a:rPr lang="ru-RU" sz="2000" dirty="0" err="1" smtClean="0"/>
              <a:t>отрисовки</a:t>
            </a:r>
            <a:r>
              <a:rPr lang="ru-RU" sz="2000" dirty="0" smtClean="0"/>
              <a:t> «Солнце»:</a:t>
            </a:r>
          </a:p>
          <a:p>
            <a:r>
              <a:rPr lang="en-US" sz="2000" dirty="0" smtClean="0">
                <a:hlinkClick r:id="rId5"/>
              </a:rPr>
              <a:t>http://png.at.ua/publ/multy_png/detskie_otrisovki_quot_solnce_quot/10-1-0-6</a:t>
            </a:r>
            <a:endParaRPr lang="ru-RU" sz="2000" dirty="0" smtClean="0"/>
          </a:p>
          <a:p>
            <a:r>
              <a:rPr lang="ru-RU" sz="2000" dirty="0" smtClean="0"/>
              <a:t>Весёлые стихи про дождик и анимация солнышка:</a:t>
            </a:r>
          </a:p>
          <a:p>
            <a:r>
              <a:rPr lang="en-US" sz="2000" dirty="0" smtClean="0">
                <a:hlinkClick r:id="rId6"/>
              </a:rPr>
              <a:t>http://www.liveinternet.ru/users/5117382/post291126135/</a:t>
            </a:r>
            <a:r>
              <a:rPr lang="en-US" sz="2000" dirty="0" smtClean="0">
                <a:hlinkClick r:id="rId7"/>
              </a:rPr>
              <a:t> </a:t>
            </a:r>
            <a:r>
              <a:rPr lang="ru-RU" sz="2000" dirty="0" smtClean="0"/>
              <a:t>Изображение тучки и дождика:</a:t>
            </a:r>
          </a:p>
          <a:p>
            <a:r>
              <a:rPr lang="en-US" sz="2000" dirty="0" smtClean="0">
                <a:hlinkClick r:id="rId7"/>
              </a:rPr>
              <a:t>http://podelkidlyadetei.ru/wp-content/uploads/2012/04/GnPWb-o3XPU.jpg</a:t>
            </a:r>
            <a:r>
              <a:rPr lang="en-US" sz="2000" dirty="0" smtClean="0">
                <a:hlinkClick r:id="rId8"/>
              </a:rPr>
              <a:t> </a:t>
            </a:r>
            <a:endParaRPr lang="ru-RU" sz="2000" dirty="0" smtClean="0">
              <a:hlinkClick r:id="rId8"/>
            </a:endParaRPr>
          </a:p>
          <a:p>
            <a:r>
              <a:rPr lang="en-US" sz="2000" dirty="0" smtClean="0">
                <a:hlinkClick r:id="rId8"/>
              </a:rPr>
              <a:t>http://vk.com/topic-5608057_18710067?offset=760&amp;z=photo-5608057_291070558%2Fpost-5608057_516483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01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Тема101</Template>
  <TotalTime>32</TotalTime>
  <Words>128</Words>
  <Application>Microsoft Office PowerPoint</Application>
  <PresentationFormat>Экран (4:3)</PresentationFormat>
  <Paragraphs>33</Paragraphs>
  <Slides>7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Тема101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6</cp:revision>
  <dcterms:modified xsi:type="dcterms:W3CDTF">2020-11-26T11:13:38Z</dcterms:modified>
</cp:coreProperties>
</file>