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EF9E3-F8FD-42A1-A385-9C4FE6976E4B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7CB82-AEC4-4CFA-8C1A-A88D1373D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tvojlor.com/wp-content/uploads/2017/01/8-3-1024x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64905" y="-243408"/>
            <a:ext cx="1136225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68560" y="332657"/>
            <a:ext cx="7920880" cy="1296143"/>
          </a:xfrm>
          <a:scene3d>
            <a:camera prst="isometricOffAxis1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cs typeface="Arabic Typesetting" pitchFamily="66" charset="-78"/>
              </a:rPr>
              <a:t>Творческий проект</a:t>
            </a:r>
            <a:br>
              <a:rPr lang="ru-RU" dirty="0" smtClean="0">
                <a:solidFill>
                  <a:srgbClr val="002060"/>
                </a:solidFill>
                <a:cs typeface="Arabic Typesetting" pitchFamily="66" charset="-78"/>
              </a:rPr>
            </a:br>
            <a:r>
              <a:rPr lang="ru-RU" sz="3600" b="1" dirty="0">
                <a:solidFill>
                  <a:srgbClr val="002060"/>
                </a:solidFill>
                <a:cs typeface="Arabic Typesetting" pitchFamily="66" charset="-78"/>
              </a:rPr>
              <a:t>«Мамочка любимая - солнышко мое» </a:t>
            </a:r>
            <a:endParaRPr lang="ru-RU" sz="3600" dirty="0">
              <a:solidFill>
                <a:srgbClr val="002060"/>
              </a:solidFill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3645024"/>
            <a:ext cx="3096344" cy="252028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Подготовили: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Воспитатели группы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№ 11</a:t>
            </a:r>
          </a:p>
          <a:p>
            <a:r>
              <a:rPr lang="ru-RU" sz="2800" b="1" dirty="0" err="1" smtClean="0">
                <a:solidFill>
                  <a:srgbClr val="002060"/>
                </a:solidFill>
              </a:rPr>
              <a:t>Иглакова</a:t>
            </a:r>
            <a:r>
              <a:rPr lang="ru-RU" sz="2800" b="1" dirty="0" smtClean="0">
                <a:solidFill>
                  <a:srgbClr val="002060"/>
                </a:solidFill>
              </a:rPr>
              <a:t> М.В.</a:t>
            </a:r>
          </a:p>
          <a:p>
            <a:r>
              <a:rPr lang="ru-RU" sz="2800" b="1" dirty="0" err="1" smtClean="0">
                <a:solidFill>
                  <a:srgbClr val="002060"/>
                </a:solidFill>
              </a:rPr>
              <a:t>Большанина</a:t>
            </a:r>
            <a:r>
              <a:rPr lang="ru-RU" sz="2800" b="1" dirty="0" smtClean="0">
                <a:solidFill>
                  <a:srgbClr val="002060"/>
                </a:solidFill>
              </a:rPr>
              <a:t> А.В.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.depositphotos.com/1189140/5122/i/950/depositphotos_51221045-stock-photo-happy-laughing-daughter-hugging-mot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4407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41168"/>
            <a:ext cx="8229600" cy="1728192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003.radikal.ru/i204/1405/84/2ea788ce43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7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80831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Цель проекта</a:t>
            </a:r>
            <a:r>
              <a:rPr lang="ru-RU" sz="3200" b="1" dirty="0" smtClean="0">
                <a:solidFill>
                  <a:srgbClr val="002060"/>
                </a:solidFill>
              </a:rPr>
              <a:t>: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100" dirty="0">
                <a:solidFill>
                  <a:srgbClr val="002060"/>
                </a:solidFill>
              </a:rPr>
              <a:t>Создание условий для всестороннего развития младшего дошкольника, воспитание уважения, бережного и заботливого отношения к матери; развитие творческих способностей.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132856"/>
            <a:ext cx="7776864" cy="40324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Задачи проекта: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- Воспитать у детей любовь, уважение, заботливое и внимательное отношение к матери</a:t>
            </a:r>
          </a:p>
          <a:p>
            <a:r>
              <a:rPr lang="ru-RU" dirty="0">
                <a:solidFill>
                  <a:srgbClr val="002060"/>
                </a:solidFill>
              </a:rPr>
              <a:t>- Обогащать </a:t>
            </a:r>
            <a:r>
              <a:rPr lang="ru-RU" dirty="0" err="1">
                <a:solidFill>
                  <a:srgbClr val="002060"/>
                </a:solidFill>
              </a:rPr>
              <a:t>детско</a:t>
            </a:r>
            <a:r>
              <a:rPr lang="ru-RU" dirty="0">
                <a:solidFill>
                  <a:srgbClr val="002060"/>
                </a:solidFill>
              </a:rPr>
              <a:t> - родительские отношения опытом, совместной творческой деятельности</a:t>
            </a:r>
          </a:p>
          <a:p>
            <a:r>
              <a:rPr lang="ru-RU" dirty="0">
                <a:solidFill>
                  <a:srgbClr val="002060"/>
                </a:solidFill>
              </a:rPr>
              <a:t>- Развивать творческие способности детей, желание дарить подарки маме</a:t>
            </a:r>
          </a:p>
          <a:p>
            <a:r>
              <a:rPr lang="ru-RU" dirty="0">
                <a:solidFill>
                  <a:srgbClr val="002060"/>
                </a:solidFill>
              </a:rPr>
              <a:t>- Способствовать развитию речи через выразительное чтение стихов, составление рассказов о маме, театрализацию.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003.radikal.ru/i204/1405/84/2ea788ce43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922114"/>
          </a:xfrm>
        </p:spPr>
        <p:txBody>
          <a:bodyPr>
            <a:prstTxWarp prst="textDeflateTop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Лепка «Цветочек для мамы»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6387" name="Picture 3" descr="D:\мои документы\РАБОТА\фото\20181122_0923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2699792" cy="4499653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D:\мои документы\РАБОТА\фото\20181122_0924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6480" y="908720"/>
            <a:ext cx="3137520" cy="5229200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5" descr="D:\мои документы\РАБОТА\фото\20181122_0923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1268760"/>
            <a:ext cx="3353544" cy="5589240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2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2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2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003.radikal.ru/i204/1405/84/2ea788ce43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prstTxWarp prst="textTriangleInverted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Изготовили подарок для мамы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7411" name="Picture 3" descr="D:\мои документы\РАБОТА\фото\20181119_170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3283564" cy="54726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412" name="Picture 4" descr="D:\мои документы\РАБОТА\фото\20181119_1702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268760"/>
            <a:ext cx="3254762" cy="54246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413" name="Picture 5" descr="D:\мои документы\РАБОТА\фото\20181119_1701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1268760"/>
            <a:ext cx="3240360" cy="5400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003.radikal.ru/i204/1405/84/2ea788ce43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8356" y="-139960"/>
            <a:ext cx="9512356" cy="69979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Выставка «МАМА МОЖЕТ…»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D:\мои документы\РАБОТА\фото\20181119_182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268760"/>
            <a:ext cx="4248472" cy="5589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unga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РАБОТА\фото\IMG-20181125-WA0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297414"/>
            <a:ext cx="9540552" cy="71554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prstTxWarp prst="textWave1">
              <a:avLst/>
            </a:prstTxWarp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Оформили стенгазету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1506" name="AutoShape 2" descr="https://apf.mail.ru/cgi-bin/readmsg/IMG_1736.JPG?id=15431276280000000300%3B0%3B1&amp;x-email=iglakova.1981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apf.mail.ru/cgi-bin/readmsg/IMG_1736.JPG?id=15431276280000000300%3B0%3B1&amp;x-email=iglakova.1981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apf.mail.ru/cgi-bin/readmsg/IMG_1736.JPG?id=15431276280000000300%3B0%3B1&amp;x-email=iglakova.1981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400"/>
                            </p:stCondLst>
                            <p:childTnLst>
                              <p:par>
                                <p:cTn id="15" presetID="17" presetClass="exit" presetSubtype="10" fill="hold" grpId="1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003.radikal.ru/i204/1405/84/2ea788ce43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8356" y="-139960"/>
            <a:ext cx="9512356" cy="69979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4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Показали мамам сказку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«Волк и семеро козлят»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9459" name="Picture 3" descr="D:\мои документы\РАБОТА\фото\IMG-20181123-WA0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1412776"/>
            <a:ext cx="4443986" cy="249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D:\мои документы\РАБОТА\фото\IMG-20181123-WA0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412776"/>
            <a:ext cx="4788024" cy="2693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5" descr="D:\мои документы\РАБОТА\фото\IMG-20181123-WA00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5" y="4144197"/>
            <a:ext cx="4824536" cy="2713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75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55" decel="100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155" decel="100000"/>
                                        <p:tgtEl>
                                          <p:spTgt spid="194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1155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155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75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155" decel="100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155" decel="100000"/>
                                        <p:tgtEl>
                                          <p:spTgt spid="194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1155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75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155" decel="100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155" decel="100000"/>
                                        <p:tgtEl>
                                          <p:spTgt spid="194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1155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155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003.radikal.ru/i204/1405/84/2ea788ce43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8356" y="-139960"/>
            <a:ext cx="9512356" cy="69979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Пели песни, танцевали и читали стихи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20482" name="Picture 2" descr="D:\мои документы\РАБОТА\фото\IMG-20181123-WA00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1052736"/>
            <a:ext cx="4608513" cy="2592288"/>
          </a:xfrm>
          <a:prstGeom prst="rect">
            <a:avLst/>
          </a:prstGeom>
          <a:noFill/>
        </p:spPr>
      </p:pic>
      <p:pic>
        <p:nvPicPr>
          <p:cNvPr id="20483" name="Picture 3" descr="D:\мои документы\РАБОТА\фото\IMG-20181123-WA00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9467" y="1052736"/>
            <a:ext cx="4608509" cy="2592287"/>
          </a:xfrm>
          <a:prstGeom prst="rect">
            <a:avLst/>
          </a:prstGeom>
          <a:noFill/>
        </p:spPr>
      </p:pic>
      <p:pic>
        <p:nvPicPr>
          <p:cNvPr id="20484" name="Picture 4" descr="D:\мои документы\РАБОТА\фото\IMG-20181123-WA00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717032"/>
            <a:ext cx="5148064" cy="2895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55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155" decel="100000"/>
                                        <p:tgtEl>
                                          <p:spTgt spid="204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1155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155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155" decel="100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155" decel="100000"/>
                                        <p:tgtEl>
                                          <p:spTgt spid="2048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1155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155" decel="100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155" decel="100000"/>
                                        <p:tgtEl>
                                          <p:spTgt spid="204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1155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155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D:\мои документы\РАБОТА\фото\IMG-20181123-WA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Up">
              <a:avLst/>
            </a:prstTxWarp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Вместе с мамочками пили чай с </a:t>
            </a:r>
            <a:r>
              <a:rPr lang="ru-RU" dirty="0" err="1" smtClean="0">
                <a:solidFill>
                  <a:srgbClr val="002060"/>
                </a:solidFill>
              </a:rPr>
              <a:t>вкусняшками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109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Творческий проект «Мамочка любимая - солнышко мое» </vt:lpstr>
      <vt:lpstr>Цель проекта: Создание условий для всестороннего развития младшего дошкольника, воспитание уважения, бережного и заботливого отношения к матери; развитие творческих способностей.  </vt:lpstr>
      <vt:lpstr>Лепка «Цветочек для мамы»</vt:lpstr>
      <vt:lpstr>Изготовили подарок для мамы</vt:lpstr>
      <vt:lpstr>Выставка «МАМА МОЖЕТ…»</vt:lpstr>
      <vt:lpstr>Оформили стенгазету  </vt:lpstr>
      <vt:lpstr>Показали мамам сказку  «Волк и семеро козлят»</vt:lpstr>
      <vt:lpstr>Пели песни, танцевали и читали стихи</vt:lpstr>
      <vt:lpstr>Вместе с мамочками пили чай с вкусняшками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«Мамочка любимая - солнышко мое»</dc:title>
  <dc:creator>Marina</dc:creator>
  <cp:lastModifiedBy>Marina</cp:lastModifiedBy>
  <cp:revision>18</cp:revision>
  <dcterms:created xsi:type="dcterms:W3CDTF">2018-11-25T05:05:43Z</dcterms:created>
  <dcterms:modified xsi:type="dcterms:W3CDTF">2018-11-25T08:01:10Z</dcterms:modified>
</cp:coreProperties>
</file>