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3" r:id="rId4"/>
    <p:sldId id="264" r:id="rId5"/>
    <p:sldId id="257" r:id="rId6"/>
    <p:sldId id="258" r:id="rId7"/>
    <p:sldId id="259" r:id="rId8"/>
    <p:sldId id="267" r:id="rId9"/>
    <p:sldId id="268" r:id="rId10"/>
    <p:sldId id="261" r:id="rId11"/>
    <p:sldId id="262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7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41%20-%20Track%2041.wa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Lesson 5a-b </a:t>
            </a:r>
            <a:b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Yummy chocolate!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63c692f371be8dd626f8f1242a654e38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21636" y="214290"/>
            <a:ext cx="6250825" cy="357190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286256"/>
            <a:ext cx="857252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63c692f371be8dd626f8f1242a654e38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214290"/>
            <a:ext cx="4182370" cy="4000528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4357694"/>
            <a:ext cx="7929618" cy="137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63c692f371be8dd626f8f1242a654e38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0598" y="285728"/>
            <a:ext cx="6467321" cy="3857652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786322"/>
            <a:ext cx="835824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857224" y="285728"/>
            <a:ext cx="7772400" cy="9699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Уч</a:t>
            </a:r>
            <a:r>
              <a:rPr lang="ru-RU" sz="4400" b="1" noProof="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. (учебник) стр. 50 упр. 1 выразительное чтение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упр.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РТ</a:t>
            </a:r>
            <a:r>
              <a:rPr kumimoji="0" lang="ru-RU" sz="4400" b="1" i="0" u="none" strike="noStrike" kern="1200" cap="none" spc="0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(рабочая тетрадь) стр.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27 упр. 3,4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285860"/>
            <a:ext cx="3000364" cy="372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857760"/>
            <a:ext cx="4786346" cy="180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1285860"/>
            <a:ext cx="3786214" cy="340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0694" y="4643446"/>
            <a:ext cx="341249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368/000287ef-1653010e/img54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416842"/>
          </a:xfrm>
          <a:prstGeom prst="rect">
            <a:avLst/>
          </a:prstGeom>
          <a:noFill/>
        </p:spPr>
      </p:pic>
      <p:sp>
        <p:nvSpPr>
          <p:cNvPr id="3" name="5-конечная звезда 2">
            <a:hlinkClick r:id="rId2" action="ppaction://hlinkfile"/>
          </p:cNvPr>
          <p:cNvSpPr/>
          <p:nvPr/>
        </p:nvSpPr>
        <p:spPr>
          <a:xfrm>
            <a:off x="7929586" y="500042"/>
            <a:ext cx="857256" cy="78581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786182" y="2714620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-2571800" y="1000108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928662" y="928670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000100" y="4357694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-2428924" y="3857628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-2571800" y="0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9144000" y="3786190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9715536" y="642918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858016" y="4357694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572264" y="1000108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1785926"/>
            <a:ext cx="242889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burgers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5214950"/>
            <a:ext cx="242889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chips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00430" y="3571876"/>
            <a:ext cx="242889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apples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00826" y="5143512"/>
            <a:ext cx="242889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bananas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86512" y="1857364"/>
            <a:ext cx="242889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sandwiches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07 -0.00347 L 0.37639 0.1331 " pathEditMode="relative" ptsTypes="AA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33333E-6 L 0.3842 0.4701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" y="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022E-16 L 0.66788 -0.1564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" y="-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77556E-17 L -0.33715 0.0497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-0.24323 0.0849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4" grpId="1" animBg="1"/>
      <p:bldP spid="15" grpId="0" animBg="1"/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786182" y="2714620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-2571800" y="1000108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928662" y="928670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000100" y="4357694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-2357486" y="2143116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-2571800" y="0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-2500362" y="4357694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9715536" y="642918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858016" y="4357694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572264" y="1000108"/>
            <a:ext cx="1785950" cy="8572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1785926"/>
            <a:ext cx="242889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burgers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5214950"/>
            <a:ext cx="242889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chips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00430" y="3571876"/>
            <a:ext cx="242889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apples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00826" y="5143512"/>
            <a:ext cx="242889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bananas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86512" y="1857364"/>
            <a:ext cx="242889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sandwiches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357166"/>
            <a:ext cx="8615423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9429784" y="1214422"/>
            <a:ext cx="221457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four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72660" y="1785926"/>
            <a:ext cx="221457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six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72660" y="2285992"/>
            <a:ext cx="221457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eight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72660" y="2714620"/>
            <a:ext cx="221457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seven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644098" y="3143248"/>
            <a:ext cx="221457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nine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644098" y="3571876"/>
            <a:ext cx="221457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ten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644098" y="4071942"/>
            <a:ext cx="221457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two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5536" y="4500570"/>
            <a:ext cx="221457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three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572660" y="5072074"/>
            <a:ext cx="221457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572660" y="5500702"/>
            <a:ext cx="221457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five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84132 0.029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84132 0.029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84132 0.0291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84132 0.0291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84132 0.0291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84132 0.0291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84132 0.0291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84132 0.0291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84132 0.0291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84132 0.0291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428604"/>
            <a:ext cx="8294027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571480"/>
            <a:ext cx="824968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https://ds05.infourok.ru/uploads/ex/0e1b/0003a412-61261c44/1/img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3714752"/>
            <a:ext cx="1785950" cy="2857520"/>
          </a:xfrm>
          <a:prstGeom prst="rect">
            <a:avLst/>
          </a:prstGeom>
          <a:noFill/>
        </p:spPr>
      </p:pic>
      <p:pic>
        <p:nvPicPr>
          <p:cNvPr id="4" name="Picture 2" descr="https://ds05.infourok.ru/uploads/ex/0e1b/0003a412-61261c44/1/img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3714752"/>
            <a:ext cx="1857388" cy="2857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429784" y="500042"/>
            <a:ext cx="135732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 is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429784" y="0"/>
            <a:ext cx="135732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He’s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-0.43177 0.03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" y="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-0.43177 0.0388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" y="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285728"/>
            <a:ext cx="8072494" cy="6342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714480" y="3357562"/>
            <a:ext cx="35719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b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342900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342900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342900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3357562"/>
            <a:ext cx="35719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3429000"/>
            <a:ext cx="285752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d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3357562"/>
            <a:ext cx="276228" cy="366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58082" y="3357562"/>
            <a:ext cx="28575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h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8148" y="3357562"/>
            <a:ext cx="35719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28860" y="5286388"/>
            <a:ext cx="21431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p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5214950"/>
            <a:ext cx="21431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e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86116" y="5214950"/>
            <a:ext cx="35719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72066" y="5572140"/>
            <a:ext cx="214314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h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5572140"/>
            <a:ext cx="214314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rgbClr val="FF0000"/>
                </a:solidFill>
              </a:rPr>
              <a:t>i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72132" y="5572140"/>
            <a:ext cx="21431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p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357166"/>
            <a:ext cx="7786742" cy="620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5008" y="3286124"/>
            <a:ext cx="107157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857356" y="5572140"/>
            <a:ext cx="107157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00694" y="5643578"/>
            <a:ext cx="107157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85918" y="2857496"/>
            <a:ext cx="107157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87</Words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Lesson 5a-b  Yummy chocolate!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5a-b  Yummy chocolate!</dc:title>
  <dc:creator>Наталья</dc:creator>
  <cp:lastModifiedBy>Наталья</cp:lastModifiedBy>
  <cp:revision>18</cp:revision>
  <dcterms:created xsi:type="dcterms:W3CDTF">2019-12-08T18:47:33Z</dcterms:created>
  <dcterms:modified xsi:type="dcterms:W3CDTF">2020-11-26T11:05:03Z</dcterms:modified>
</cp:coreProperties>
</file>