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3" r:id="rId9"/>
    <p:sldId id="267" r:id="rId10"/>
    <p:sldId id="262" r:id="rId11"/>
    <p:sldId id="265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4%D0%B0%D0%B9%D0%BB:Hubert_Sattler_Mekka_1897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ru.wikipedia.org/wiki/%D0%A4%D0%B0%D0%B9%D0%BB:Masjid_Nabawi._Medina,_Saudi_Arabia-2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Mecca_from_Jabal_Nur.JP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A4%D0%B0%D0%B9%D0%BB:Al-Haram_mosque_-_Flickr_-_Al_Jazeera_English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iki/%D0%A4%D0%B0%D0%B9%D0%BB:Abraaj_Albait_Towers,_Makkah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2400"/>
            <a:ext cx="8686800" cy="3505200"/>
          </a:xfrm>
          <a:prstGeom prst="wedgeEllipseCallout">
            <a:avLst>
              <a:gd name="adj1" fmla="val -2638"/>
              <a:gd name="adj2" fmla="val 63245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prstTxWarp prst="textPlain">
              <a:avLst/>
            </a:prstTxWarp>
            <a:normAutofit fontScale="90000"/>
          </a:bodyPr>
          <a:lstStyle/>
          <a:p>
            <a:pPr algn="ctr"/>
            <a:r>
              <a:rPr lang="ru-RU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</a:br>
            <a:r>
              <a:rPr lang="ru-RU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Мекка и Медина –</a:t>
            </a:r>
            <a:br>
              <a:rPr lang="ru-RU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</a:br>
            <a:r>
              <a:rPr lang="ru-RU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два</a:t>
            </a:r>
            <a:br>
              <a:rPr lang="ru-RU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</a:br>
            <a:r>
              <a:rPr lang="ru-RU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священных города</a:t>
            </a:r>
            <a:br>
              <a:rPr lang="ru-RU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</a:br>
            <a:r>
              <a:rPr lang="ru-RU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ислама</a:t>
            </a:r>
            <a:endParaRPr lang="ru-RU" cap="none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5867400"/>
            <a:ext cx="8763000" cy="99060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Работу выполнила:</a:t>
            </a:r>
          </a:p>
          <a:p>
            <a:pPr algn="r"/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Сотавова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Хапсат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Аскеровна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Учитель  начальных классов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МАОУ СОШ 4г.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Покачи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upload.wikimedia.org/wikipedia/commons/thumb/8/8d/Hubert_Sattler_Mekka_1897.jpg/220px-Hubert_Sattler_Mekka_1897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657600"/>
            <a:ext cx="2743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еди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1" y="3810000"/>
            <a:ext cx="3343275" cy="20574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88552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«Мечеть пророка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Мухаммада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каран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–Священное писание мусульман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" name="Содержимое 4" descr="http://upload.wikimedia.org/wikipedia/commons/thumb/1/18/Masjid_Nabawi._Medina%2C_Saudi_Arabia-2.jpg/310px-Masjid_Nabawi._Medina%2C_Saudi_Arabia-2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228600" y="1371600"/>
            <a:ext cx="4495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267200" cy="228600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Первая мечеть ислама также находится неподалёку от Медины и называется Мечеть </a:t>
            </a:r>
            <a:r>
              <a:rPr lang="ru-RU" dirty="0" err="1" smtClean="0">
                <a:solidFill>
                  <a:schemeClr val="tx1"/>
                </a:solidFill>
              </a:rPr>
              <a:t>Аль-Куба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 descr="C:\Users\As\Desktop\КОРА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3819508"/>
            <a:ext cx="3272779" cy="277962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607552" cy="993648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Купол пророка или «зелёный купол»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Зелёный купол  купол Проро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752600"/>
            <a:ext cx="4191000" cy="42608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Религиозное значение Медины велико из-за присутствия в ней святыни пророка Мухаммеда у мечети пророка, известной как купол пророка или «зелёный купол», построенного рядом с домом пророка </a:t>
            </a:r>
            <a:r>
              <a:rPr lang="ru-RU" dirty="0" err="1" smtClean="0">
                <a:solidFill>
                  <a:schemeClr val="tx1"/>
                </a:solidFill>
              </a:rPr>
              <a:t>Мухаммада</a:t>
            </a:r>
            <a:r>
              <a:rPr lang="ru-RU" dirty="0" smtClean="0">
                <a:solidFill>
                  <a:schemeClr val="tx1"/>
                </a:solidFill>
              </a:rPr>
              <a:t> . 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900" b="1" u="sng" dirty="0" smtClean="0">
                <a:solidFill>
                  <a:srgbClr val="002060"/>
                </a:solidFill>
              </a:rPr>
              <a:t>Учебное пособие - по курсу Основы </a:t>
            </a:r>
            <a:r>
              <a:rPr lang="ru-RU" sz="1900" b="1" u="sng" dirty="0" smtClean="0">
                <a:solidFill>
                  <a:srgbClr val="002060"/>
                </a:solidFill>
              </a:rPr>
              <a:t>религиозных культур и светской этики </a:t>
            </a:r>
            <a:endParaRPr lang="ru-RU" sz="1900" b="1" u="sng" dirty="0" smtClean="0">
              <a:solidFill>
                <a:srgbClr val="002060"/>
              </a:solidFill>
            </a:endParaRPr>
          </a:p>
          <a:p>
            <a:r>
              <a:rPr lang="ru-RU" sz="1900" b="1" u="sng" dirty="0" smtClean="0">
                <a:solidFill>
                  <a:srgbClr val="002060"/>
                </a:solidFill>
              </a:rPr>
              <a:t>модуль </a:t>
            </a:r>
            <a:r>
              <a:rPr lang="ru-RU" sz="1900" b="1" u="sng" dirty="0" err="1" smtClean="0">
                <a:solidFill>
                  <a:srgbClr val="002060"/>
                </a:solidFill>
              </a:rPr>
              <a:t>сновы</a:t>
            </a:r>
            <a:r>
              <a:rPr lang="ru-RU" sz="1900" b="1" u="sng" dirty="0" smtClean="0">
                <a:solidFill>
                  <a:srgbClr val="002060"/>
                </a:solidFill>
              </a:rPr>
              <a:t> </a:t>
            </a:r>
            <a:r>
              <a:rPr lang="ru-RU" sz="1900" b="1" u="sng" dirty="0" smtClean="0">
                <a:solidFill>
                  <a:srgbClr val="002060"/>
                </a:solidFill>
              </a:rPr>
              <a:t>исламской </a:t>
            </a:r>
            <a:r>
              <a:rPr lang="ru-RU" sz="1900" b="1" u="sng" dirty="0" smtClean="0">
                <a:solidFill>
                  <a:srgbClr val="002060"/>
                </a:solidFill>
              </a:rPr>
              <a:t>культуры .</a:t>
            </a:r>
          </a:p>
          <a:p>
            <a:r>
              <a:rPr lang="ru-RU" sz="1900" b="1" u="sng" dirty="0" smtClean="0">
                <a:solidFill>
                  <a:srgbClr val="002060"/>
                </a:solidFill>
              </a:rPr>
              <a:t> Авторы </a:t>
            </a:r>
            <a:r>
              <a:rPr lang="ru-RU" sz="1900" b="1" u="sng" dirty="0" err="1" smtClean="0">
                <a:solidFill>
                  <a:srgbClr val="002060"/>
                </a:solidFill>
              </a:rPr>
              <a:t>Д.И.Латышина</a:t>
            </a:r>
            <a:r>
              <a:rPr lang="ru-RU" sz="1900" b="1" u="sng" dirty="0" smtClean="0">
                <a:solidFill>
                  <a:srgbClr val="002060"/>
                </a:solidFill>
              </a:rPr>
              <a:t> </a:t>
            </a:r>
            <a:r>
              <a:rPr lang="ru-RU" sz="1900" b="1" u="sng" dirty="0" err="1" smtClean="0">
                <a:solidFill>
                  <a:srgbClr val="002060"/>
                </a:solidFill>
              </a:rPr>
              <a:t>М.Ф.Муртазин</a:t>
            </a:r>
            <a:endParaRPr lang="ru-RU" sz="1900" b="1" u="sng" dirty="0" smtClean="0">
              <a:solidFill>
                <a:srgbClr val="002060"/>
              </a:solidFill>
            </a:endParaRPr>
          </a:p>
          <a:p>
            <a:endParaRPr lang="ru-RU" sz="1900" b="1" u="sng" dirty="0" smtClean="0">
              <a:solidFill>
                <a:srgbClr val="002060"/>
              </a:solidFill>
            </a:endParaRPr>
          </a:p>
          <a:p>
            <a:r>
              <a:rPr lang="ru-RU" sz="1900" b="1" u="sng" dirty="0" smtClean="0">
                <a:solidFill>
                  <a:srgbClr val="002060"/>
                </a:solidFill>
              </a:rPr>
              <a:t>http://ru.wikipedia.org/wiki/%CC%E5%EA%EA%E0    - </a:t>
            </a:r>
            <a:r>
              <a:rPr lang="ru-RU" sz="1900" dirty="0" err="1" smtClean="0">
                <a:solidFill>
                  <a:srgbClr val="002060"/>
                </a:solidFill>
              </a:rPr>
              <a:t>Википедия-Мекка</a:t>
            </a:r>
            <a:endParaRPr lang="ru-RU" sz="1900" dirty="0" smtClean="0">
              <a:solidFill>
                <a:srgbClr val="002060"/>
              </a:solidFill>
            </a:endParaRPr>
          </a:p>
          <a:p>
            <a:r>
              <a:rPr lang="ru-RU" sz="1900" i="1" u="sng" dirty="0" smtClean="0">
                <a:solidFill>
                  <a:srgbClr val="002060"/>
                </a:solidFill>
              </a:rPr>
              <a:t>http</a:t>
            </a:r>
            <a:r>
              <a:rPr lang="ru-RU" sz="1900" i="1" u="sng" dirty="0" smtClean="0">
                <a:solidFill>
                  <a:srgbClr val="002060"/>
                </a:solidFill>
              </a:rPr>
              <a:t>://ru.wikipedia.org/wiki/%CC%E5%E4%E8%ED%E0 </a:t>
            </a:r>
            <a:r>
              <a:rPr lang="ru-RU" sz="1900" b="1" u="sng" dirty="0" smtClean="0">
                <a:solidFill>
                  <a:srgbClr val="002060"/>
                </a:solidFill>
              </a:rPr>
              <a:t>- </a:t>
            </a:r>
            <a:r>
              <a:rPr lang="ru-RU" sz="1900" dirty="0" err="1" smtClean="0">
                <a:solidFill>
                  <a:srgbClr val="002060"/>
                </a:solidFill>
              </a:rPr>
              <a:t>Википедия-Медина</a:t>
            </a:r>
            <a:endParaRPr lang="ru-RU" sz="2000" b="1" u="sng" dirty="0" smtClean="0">
              <a:solidFill>
                <a:srgbClr val="002060"/>
              </a:solidFill>
            </a:endParaRPr>
          </a:p>
          <a:p>
            <a:endParaRPr lang="ru-RU" sz="2300" b="1" u="sng" dirty="0" smtClean="0">
              <a:solidFill>
                <a:srgbClr val="002060"/>
              </a:solidFill>
            </a:endParaRPr>
          </a:p>
          <a:p>
            <a:endParaRPr lang="ru-RU" b="1" u="sng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52400" y="152400"/>
            <a:ext cx="8991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Мекка – священный город мусульман</a:t>
            </a: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953000" y="1371600"/>
            <a:ext cx="4191000" cy="548640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</a:t>
            </a:r>
            <a:r>
              <a:rPr lang="ru-RU" sz="5100" b="1" dirty="0" smtClean="0">
                <a:solidFill>
                  <a:schemeClr val="tx1"/>
                </a:solidFill>
              </a:rPr>
              <a:t>Мекка</a:t>
            </a:r>
            <a:r>
              <a:rPr lang="ru-RU" sz="5100" dirty="0" smtClean="0">
                <a:solidFill>
                  <a:schemeClr val="tx1"/>
                </a:solidFill>
              </a:rPr>
              <a:t> —  город в западной Саудовской Аравии, около 100 км от Красного моря. </a:t>
            </a:r>
            <a:endParaRPr lang="ru-RU" sz="5100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     В 630 году, усилив свою позицию, мусульмане </a:t>
            </a:r>
            <a:r>
              <a:rPr lang="ru-RU" sz="5100" dirty="0" err="1" smtClean="0">
                <a:solidFill>
                  <a:schemeClr val="tx1"/>
                </a:solidFill>
              </a:rPr>
              <a:t>мединской</a:t>
            </a:r>
            <a:r>
              <a:rPr lang="ru-RU" sz="5100" dirty="0" smtClean="0">
                <a:solidFill>
                  <a:schemeClr val="tx1"/>
                </a:solidFill>
              </a:rPr>
              <a:t> общины во главе с пророком Мухаммедом вошли в Мекку, город сдался без боя, жители приняли ислам. Мекка со священной Каабой была превращена в религиозный центр, и мусульмане стали молиться лицом в сторону Мекки, где бы они не находились.</a:t>
            </a:r>
          </a:p>
          <a:p>
            <a:pPr algn="just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     Мекка является центром паломничества для мусульман. </a:t>
            </a:r>
          </a:p>
          <a:p>
            <a:pPr algn="just"/>
            <a:endParaRPr lang="ru-RU" sz="5100" dirty="0"/>
          </a:p>
        </p:txBody>
      </p:sp>
      <p:pic>
        <p:nvPicPr>
          <p:cNvPr id="9" name="Рисунок 8" descr="Mecca from Jabal Nur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3716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chrome://fileicon/C%3A%5CUsers%5Crbt%5CDownloads%5C15_2_.pptx?scale=1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chrome://fileicon/C%3A%5CUsers%5Crbt%5CDownloads%5C15_2_.pptx?scale=1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Shape 244"/>
          <p:cNvSpPr/>
          <p:nvPr/>
        </p:nvSpPr>
        <p:spPr>
          <a:xfrm>
            <a:off x="0" y="1371600"/>
            <a:ext cx="4800600" cy="48006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12984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Мечеть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Масджид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аль-Харам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и Мекка в XX веке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http://upload.wikimedia.org/wikipedia/commons/thumb/9/92/Al-Haram_mosque_-_Flickr_-_Al_Jazeera_English.jpg/220px-Al-Haram_mosque_-_Flickr_-_Al_Jazeera_English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0"/>
            <a:ext cx="4572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828800"/>
            <a:ext cx="4343400" cy="472440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В центре Мекки находится главная и крупнейшая в мире Мечеть </a:t>
            </a:r>
            <a:r>
              <a:rPr lang="ru-RU" dirty="0" err="1" smtClean="0">
                <a:solidFill>
                  <a:schemeClr val="tx1"/>
                </a:solidFill>
              </a:rPr>
              <a:t>Аль-Харам</a:t>
            </a:r>
            <a:r>
              <a:rPr lang="ru-RU" dirty="0" smtClean="0">
                <a:solidFill>
                  <a:schemeClr val="tx1"/>
                </a:solidFill>
              </a:rPr>
              <a:t> (Заповедная, Великая) с главной святыней ислама Кааба.</a:t>
            </a:r>
            <a:endParaRPr lang="ru-RU" b="1" u="sng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59952" cy="1295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Мекка является центром паломничества для мусульман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43400" y="1447800"/>
            <a:ext cx="4800600" cy="5257800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       </a:t>
            </a:r>
            <a:endParaRPr lang="ru-RU" sz="1600" b="1" u="sng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343401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Дорожный знак, запрещающий въезд</a:t>
            </a:r>
          </a:p>
          <a:p>
            <a:pPr algn="ctr"/>
            <a:r>
              <a:rPr lang="ru-RU" dirty="0" smtClean="0"/>
              <a:t> в Мекку </a:t>
            </a:r>
            <a:r>
              <a:rPr lang="ru-RU" dirty="0" err="1" smtClean="0"/>
              <a:t>немусульманам</a:t>
            </a:r>
            <a:endParaRPr lang="ru-RU" b="1" u="sng" dirty="0" smtClean="0"/>
          </a:p>
          <a:p>
            <a:endParaRPr lang="ru-RU" dirty="0"/>
          </a:p>
        </p:txBody>
      </p:sp>
      <p:pic>
        <p:nvPicPr>
          <p:cNvPr id="12" name="Содержимое 11" descr="fd5c93c882d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1600200"/>
            <a:ext cx="4191000" cy="4485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Содержимое 3" descr="DSC0827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4191000"/>
            <a:ext cx="3048000" cy="2286000"/>
          </a:xfrm>
          <a:prstGeom prst="rect">
            <a:avLst/>
          </a:prstGeom>
        </p:spPr>
      </p:pic>
      <p:pic>
        <p:nvPicPr>
          <p:cNvPr id="14" name="Содержимое 3" descr="425660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828800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81000" y="5943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Чёрный камень (араб. </a:t>
            </a:r>
            <a:r>
              <a:rPr lang="ar-AE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الحجر الأسود‎‎—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аль-хаджар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аль-асвад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1524000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Хадж, то есть паломничество в Мекку (Саудовская Аравия), - пятый и последний из основных актов поклонения, предписываемый Исламом. Обязательный один раз в жизни для тех мусульман, которые могут совершить его, если существуют условия для безопасного путешествия, а те, кто находится на иждивении этого человека, обеспечены всем необходимым, Хадж представляет собой форму поклонения, в которой принимает участие все существо мусульманина - его тело, разум, душа.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3" descr="sobor_mekka_caaba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81200"/>
            <a:ext cx="8686800" cy="43434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Башни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Абраж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аль-Баит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в Мекке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http://upload.wikimedia.org/wikipedia/commons/thumb/0/05/Abraaj_Albait_Towers%2C_Makkah.jpg/220px-Abraaj_Albait_Towers%2C_Makkah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" y="1371600"/>
            <a:ext cx="411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К 2011 году в Мекке сооружён самый массивный в мире комплекс башен-небоскрёбов </a:t>
            </a:r>
            <a:r>
              <a:rPr lang="ru-RU" dirty="0" err="1" smtClean="0">
                <a:solidFill>
                  <a:schemeClr val="tx1"/>
                </a:solidFill>
              </a:rPr>
              <a:t>Абраж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аль-Баит</a:t>
            </a:r>
            <a:r>
              <a:rPr lang="ru-RU" dirty="0" smtClean="0">
                <a:solidFill>
                  <a:schemeClr val="tx1"/>
                </a:solidFill>
              </a:rPr>
              <a:t>, Королевская башня в котором является вторым по высоте зданием в мире и имеет самые большие и высотные в мире часы.</a:t>
            </a:r>
            <a:endParaRPr lang="ru-RU" b="1" u="sng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3752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Медина — второй священный город ислама, после Мекки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город проро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600" y="1752600"/>
            <a:ext cx="4673727" cy="46482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/>
              <a:t>     </a:t>
            </a:r>
            <a:r>
              <a:rPr lang="ru-RU" b="1" dirty="0" err="1" smtClean="0">
                <a:solidFill>
                  <a:schemeClr val="tx1"/>
                </a:solidFill>
              </a:rPr>
              <a:t>Меди́на</a:t>
            </a:r>
            <a:r>
              <a:rPr lang="ru-RU" dirty="0" smtClean="0">
                <a:solidFill>
                  <a:schemeClr val="tx1"/>
                </a:solidFill>
              </a:rPr>
              <a:t> — город в районе </a:t>
            </a:r>
            <a:r>
              <a:rPr lang="ru-RU" dirty="0" err="1" smtClean="0">
                <a:solidFill>
                  <a:schemeClr val="tx1"/>
                </a:solidFill>
              </a:rPr>
              <a:t>Хиджаз</a:t>
            </a:r>
            <a:r>
              <a:rPr lang="ru-RU" dirty="0" smtClean="0">
                <a:solidFill>
                  <a:schemeClr val="tx1"/>
                </a:solidFill>
              </a:rPr>
              <a:t> в западной части Саудовской Аравии.</a:t>
            </a:r>
          </a:p>
          <a:p>
            <a:pPr algn="just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chemeClr val="tx1"/>
                </a:solidFill>
              </a:rPr>
              <a:t>Ранее Медина называлась </a:t>
            </a:r>
            <a:r>
              <a:rPr lang="ru-RU" i="1" dirty="0" err="1" smtClean="0">
                <a:solidFill>
                  <a:schemeClr val="tx1"/>
                </a:solidFill>
              </a:rPr>
              <a:t>Ясриб</a:t>
            </a:r>
            <a:r>
              <a:rPr lang="ru-RU" dirty="0" smtClean="0">
                <a:solidFill>
                  <a:schemeClr val="tx1"/>
                </a:solidFill>
              </a:rPr>
              <a:t>, но потом она стала называться </a:t>
            </a:r>
            <a:r>
              <a:rPr lang="ru-RU" dirty="0" err="1" smtClean="0">
                <a:solidFill>
                  <a:schemeClr val="tx1"/>
                </a:solidFill>
              </a:rPr>
              <a:t>Madīnat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an-Nabī</a:t>
            </a:r>
            <a:r>
              <a:rPr lang="ru-RU" dirty="0" smtClean="0">
                <a:solidFill>
                  <a:schemeClr val="tx1"/>
                </a:solidFill>
              </a:rPr>
              <a:t> (ﺍﻟﻨﺒﻲمدينة «город пророка») или </a:t>
            </a:r>
            <a:r>
              <a:rPr lang="ru-RU" i="1" dirty="0" err="1" smtClean="0">
                <a:solidFill>
                  <a:schemeClr val="tx1"/>
                </a:solidFill>
              </a:rPr>
              <a:t>al-Madīnah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 err="1" smtClean="0">
                <a:solidFill>
                  <a:schemeClr val="tx1"/>
                </a:solidFill>
              </a:rPr>
              <a:t>al-Munawwarah</a:t>
            </a:r>
            <a:r>
              <a:rPr lang="ru-RU" dirty="0" smtClean="0">
                <a:solidFill>
                  <a:schemeClr val="tx1"/>
                </a:solidFill>
              </a:rPr>
              <a:t> («просвещённый город» или «блистательный город»), а краткая форма «Медина» означает просто «город».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Могила Пророка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могила Пророка Мухаммед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1" y="1524001"/>
            <a:ext cx="4940300" cy="370522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905000"/>
            <a:ext cx="4114800" cy="251460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В Медине скончался пророк </a:t>
            </a:r>
            <a:r>
              <a:rPr lang="ru-RU" dirty="0" err="1" smtClean="0">
                <a:solidFill>
                  <a:schemeClr val="tx1"/>
                </a:solidFill>
              </a:rPr>
              <a:t>Мухаммад</a:t>
            </a:r>
            <a:r>
              <a:rPr lang="ru-RU" dirty="0" smtClean="0">
                <a:solidFill>
                  <a:schemeClr val="tx1"/>
                </a:solidFill>
              </a:rPr>
              <a:t> в 632г.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7" name="Shape 220"/>
          <p:cNvSpPr/>
          <p:nvPr/>
        </p:nvSpPr>
        <p:spPr>
          <a:xfrm>
            <a:off x="4114800" y="3352800"/>
            <a:ext cx="4495800" cy="309721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Мекка - Хадж</a:t>
            </a:r>
            <a:endParaRPr lang="ru-RU" dirty="0"/>
          </a:p>
        </p:txBody>
      </p:sp>
      <p:pic>
        <p:nvPicPr>
          <p:cNvPr id="5" name="Содержимое 3" descr="DSC080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390775"/>
            <a:ext cx="4191000" cy="3143250"/>
          </a:xfrm>
        </p:spPr>
      </p:pic>
      <p:pic>
        <p:nvPicPr>
          <p:cNvPr id="6" name="Содержимое 3" descr="sobor_mekka_caaba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333625"/>
            <a:ext cx="4343400" cy="3257550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368</Words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Мекка и Медина –  два  священных города  ислама</vt:lpstr>
      <vt:lpstr>Слайд 2</vt:lpstr>
      <vt:lpstr>Мечеть Масджид аль-Харам и Мекка в XX веке</vt:lpstr>
      <vt:lpstr> Мекка является центром паломничества для мусульман</vt:lpstr>
      <vt:lpstr>Хадж, то есть паломничество в Мекку (Саудовская Аравия), - пятый и последний из основных актов поклонения, предписываемый Исламом. Обязательный один раз в жизни для тех мусульман, которые могут совершить его, если существуют условия для безопасного путешествия, а те, кто находится на иждивении этого человека, обеспечены всем необходимым, Хадж представляет собой форму поклонения, в которой принимает участие все существо мусульманина - его тело, разум, душа.</vt:lpstr>
      <vt:lpstr>Башни Абраж аль-Баит в Мекке </vt:lpstr>
      <vt:lpstr>Медина — второй священный город ислама, после Мекки </vt:lpstr>
      <vt:lpstr> Могила Пророка </vt:lpstr>
      <vt:lpstr>                  Мекка - Хадж</vt:lpstr>
      <vt:lpstr>«Мечеть пророка  Мухаммада» каран –Священное писание мусульман </vt:lpstr>
      <vt:lpstr>Купол пророка или «зелёный купол»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Мекка и Медина –  два  священных города  ислама</dc:title>
  <cp:lastModifiedBy>rbt</cp:lastModifiedBy>
  <cp:revision>23</cp:revision>
  <dcterms:modified xsi:type="dcterms:W3CDTF">2016-02-20T09:02:47Z</dcterms:modified>
</cp:coreProperties>
</file>