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57" r:id="rId4"/>
    <p:sldId id="259" r:id="rId5"/>
    <p:sldId id="261" r:id="rId6"/>
    <p:sldId id="275" r:id="rId7"/>
    <p:sldId id="276" r:id="rId8"/>
    <p:sldId id="277" r:id="rId9"/>
    <p:sldId id="264" r:id="rId10"/>
    <p:sldId id="265" r:id="rId11"/>
    <p:sldId id="266" r:id="rId12"/>
    <p:sldId id="267" r:id="rId13"/>
    <p:sldId id="272" r:id="rId14"/>
    <p:sldId id="273" r:id="rId15"/>
    <p:sldId id="274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6E3BB-090F-4D98-BE94-D563AA9351C9}" type="datetimeFigureOut">
              <a:rPr lang="ru-RU" smtClean="0"/>
              <a:pPr/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09512-72DE-4C1C-91B6-72107C61F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3992868-collage-of-sport-photos-with-people-as-backgor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52" y="0"/>
            <a:ext cx="9129348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564904"/>
            <a:ext cx="5472608" cy="38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2Left"/>
            <a:lightRig rig="threePt" dir="t"/>
          </a:scene3d>
        </p:spPr>
      </p:pic>
      <p:sp>
        <p:nvSpPr>
          <p:cNvPr id="5" name="Прямоугольник 4"/>
          <p:cNvSpPr/>
          <p:nvPr/>
        </p:nvSpPr>
        <p:spPr>
          <a:xfrm>
            <a:off x="539552" y="188640"/>
            <a:ext cx="8352928" cy="27363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ЗДОРОВЬЕ РЕБЁНКА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/>
            </a:r>
            <a:b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</a:br>
            <a:r>
              <a:rPr lang="ru-R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Arimo" pitchFamily="34" charset="0"/>
                <a:ea typeface="Arimo" pitchFamily="34" charset="0"/>
                <a:cs typeface="Arimo" pitchFamily="34" charset="0"/>
              </a:rPr>
              <a:t> ПРЕВЫШЕ ВСЕГО ! И НАША ЗАДАЧА-СОХРАНИТЬ ЕГО!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F0"/>
              </a:solidFill>
              <a:latin typeface="Arimo" pitchFamily="34" charset="0"/>
              <a:ea typeface="Arimo" pitchFamily="34" charset="0"/>
              <a:cs typeface="Arimo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d12ffee-f0c8-497b-a76b-64956aeb6d2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6758"/>
            <a:ext cx="9144000" cy="684076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37db5e1-2913-46ab-9067-618f1f1a9ab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5509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67d543e-221e-42d7-a9ab-7d3600f9ba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6" y="0"/>
            <a:ext cx="9183357" cy="6887518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876d910-90f9-4830-9fb5-3daf83d942b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6758"/>
            <a:ext cx="9144000" cy="6768752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8a763f-5f33-4caa-afbd-350344e2a0f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6758"/>
            <a:ext cx="9144000" cy="6768752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5b2f88c-dd8c-435a-a829-bd9dad49b85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6758"/>
            <a:ext cx="9144000" cy="6768752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992868-collage-of-sport-photos-with-people-as-backgor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99" y="0"/>
            <a:ext cx="9114697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95536" y="2780928"/>
            <a:ext cx="8748464" cy="1656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 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992868-collage-of-sport-photos-with-people-as-backgor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99" y="0"/>
            <a:ext cx="9114697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1" cy="50851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Лучший </a:t>
            </a:r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здоровьесберегающий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проект нашего времени по теме «Мы здоровье сбережём! </a:t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детей средней группы.</a:t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Подготовили </a:t>
            </a:r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воспитатели:Большанина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А.В.(1 категория)</a:t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Иглакова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М.В.(1 категория)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63992868-collage-of-sport-photos-with-people-as-backgor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51" y="0"/>
            <a:ext cx="912934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08823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Одна из задач ФГОС ДО-охрана и укрепление физического и психического здоровья </a:t>
            </a:r>
            <a:r>
              <a:rPr lang="ru-RU" sz="2800" b="1" i="1" dirty="0" err="1" smtClean="0"/>
              <a:t>детей,в</a:t>
            </a:r>
            <a:r>
              <a:rPr lang="ru-RU" sz="2800" b="1" i="1" dirty="0" smtClean="0"/>
              <a:t> том числе их эмоционального благополучия.</a:t>
            </a:r>
            <a:endParaRPr lang="ru-RU" sz="2800" b="1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2325" y="3861048"/>
            <a:ext cx="1971675" cy="2762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АКТУАЛЬНОСТЬ</a:t>
            </a:r>
            <a:endParaRPr lang="ru-RU" sz="2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/>
              <a:t>В дошкольном детстве закладывается фундамент здоровья ребенка, происходит его интенсивный рост и развитие, формируются основные движения, осанка, а также необходимые навыки и привычки, приобретаются базовые физические качества, вырабатываются черты характера, без которых невозможен здоровый образ жизни.</a:t>
            </a:r>
          </a:p>
          <a:p>
            <a:r>
              <a:rPr lang="ru-RU" i="1" dirty="0"/>
              <a:t>Помочь детям узнавать и учиться понимать значимость для жизни человека здоровья, стало причиной создания этого проекта.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 fontScale="32500" lnSpcReduction="20000"/>
          </a:bodyPr>
          <a:lstStyle/>
          <a:p>
            <a:r>
              <a:rPr lang="ru-RU" sz="6400" b="1" i="1" dirty="0"/>
              <a:t>Пути реализации проекта:</a:t>
            </a:r>
            <a:endParaRPr lang="ru-RU" sz="6400" i="1" dirty="0"/>
          </a:p>
          <a:p>
            <a:r>
              <a:rPr lang="ru-RU" sz="6400" i="1" dirty="0"/>
              <a:t>Работа с детьми в себя включает:</a:t>
            </a:r>
          </a:p>
          <a:p>
            <a:r>
              <a:rPr lang="ru-RU" sz="6400" i="1" dirty="0"/>
              <a:t>• гимнастика для глаз;</a:t>
            </a:r>
          </a:p>
          <a:p>
            <a:r>
              <a:rPr lang="ru-RU" sz="6400" i="1" dirty="0"/>
              <a:t>• динамические паузы</a:t>
            </a:r>
          </a:p>
          <a:p>
            <a:r>
              <a:rPr lang="ru-RU" sz="6400" i="1" dirty="0"/>
              <a:t>• экскурсии по территории детского сада</a:t>
            </a:r>
            <a:r>
              <a:rPr lang="ru-RU" sz="6400" i="1" dirty="0" smtClean="0"/>
              <a:t>;</a:t>
            </a:r>
            <a:endParaRPr lang="ru-RU" sz="6400" i="1" dirty="0"/>
          </a:p>
          <a:p>
            <a:r>
              <a:rPr lang="ru-RU" sz="6400" i="1" dirty="0"/>
              <a:t>• беседы</a:t>
            </a:r>
          </a:p>
          <a:p>
            <a:r>
              <a:rPr lang="ru-RU" sz="6400" i="1" dirty="0"/>
              <a:t>• чтение </a:t>
            </a:r>
            <a:r>
              <a:rPr lang="ru-RU" sz="6400" i="1" dirty="0" smtClean="0"/>
              <a:t>художественной и познавательной литературы;</a:t>
            </a:r>
            <a:endParaRPr lang="ru-RU" sz="6400" i="1" dirty="0"/>
          </a:p>
          <a:p>
            <a:r>
              <a:rPr lang="ru-RU" sz="6400" i="1" dirty="0"/>
              <a:t>• дыхательная гимнастика;</a:t>
            </a:r>
          </a:p>
          <a:p>
            <a:r>
              <a:rPr lang="ru-RU" sz="6400" i="1" dirty="0"/>
              <a:t>• Сюжетно ролевые игры;</a:t>
            </a:r>
          </a:p>
          <a:p>
            <a:r>
              <a:rPr lang="ru-RU" sz="6400" i="1" dirty="0"/>
              <a:t>• дидактические игры;</a:t>
            </a:r>
          </a:p>
          <a:p>
            <a:r>
              <a:rPr lang="ru-RU" sz="6400" i="1" dirty="0"/>
              <a:t>• пальчиковая гимнастика:</a:t>
            </a:r>
          </a:p>
          <a:p>
            <a:r>
              <a:rPr lang="ru-RU" sz="6400" i="1" dirty="0"/>
              <a:t>• подвижные игры</a:t>
            </a:r>
            <a:r>
              <a:rPr lang="ru-RU" sz="6400" i="1" dirty="0" smtClean="0"/>
              <a:t>;</a:t>
            </a:r>
          </a:p>
          <a:p>
            <a:r>
              <a:rPr lang="ru-RU" sz="6400" i="1" dirty="0" smtClean="0"/>
              <a:t>   Ритмопластика;</a:t>
            </a:r>
            <a:endParaRPr lang="ru-RU" sz="6400" i="1" dirty="0"/>
          </a:p>
          <a:p>
            <a:r>
              <a:rPr lang="ru-RU" sz="6400" i="1" dirty="0"/>
              <a:t>• Гимнастика пробуждения;</a:t>
            </a:r>
          </a:p>
          <a:p>
            <a:r>
              <a:rPr lang="ru-RU" sz="6400" i="1" dirty="0"/>
              <a:t>• ходьба по массажным </a:t>
            </a:r>
            <a:r>
              <a:rPr lang="ru-RU" sz="6400" i="1" dirty="0" smtClean="0"/>
              <a:t>коврикам</a:t>
            </a:r>
            <a:endParaRPr lang="ru-RU" sz="6400" i="1" dirty="0"/>
          </a:p>
          <a:p>
            <a:r>
              <a:rPr lang="ru-RU" sz="6400" i="1" dirty="0"/>
              <a:t>Взаимодействие с семьей включает</a:t>
            </a:r>
            <a:r>
              <a:rPr lang="ru-RU" sz="6400" i="1" dirty="0" smtClean="0"/>
              <a:t>:</a:t>
            </a:r>
            <a:endParaRPr lang="ru-RU" sz="6400" i="1" dirty="0"/>
          </a:p>
          <a:p>
            <a:r>
              <a:rPr lang="ru-RU" sz="6400" i="1" dirty="0"/>
              <a:t>• создание информационного стенда для родителей (</a:t>
            </a:r>
            <a:r>
              <a:rPr lang="ru-RU" sz="6400" i="1" dirty="0" smtClean="0"/>
              <a:t>консультации) </a:t>
            </a:r>
            <a:r>
              <a:rPr lang="ru-RU" sz="6400" i="1" dirty="0" smtClean="0"/>
              <a:t>.</a:t>
            </a:r>
            <a:endParaRPr lang="ru-RU" sz="6400" i="1" dirty="0"/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NCGJ57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6758"/>
            <a:ext cx="9144000" cy="67687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3813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QTW17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15510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QAA46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4002" y="0"/>
            <a:ext cx="9111348" cy="6833511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ce5f0ea-d7de-4fca-b25d-36d2b5c9415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1" cy="6858001"/>
          </a:xfr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</TotalTime>
  <Words>182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Одна из задач ФГОС ДО-охрана и укрепление физического и психического здоровья детей,в том числе их эмоционального благополучия.</vt:lpstr>
      <vt:lpstr>АКТУАЛЬНОСТЬ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РЕБЁНКА ПРЕВЫШЕ ВСЕГО ! И НАША ЗАДАЧА-СОХРАНИТЬ ЕГО!</dc:title>
  <dc:creator>User-ok</dc:creator>
  <cp:lastModifiedBy>User-ok</cp:lastModifiedBy>
  <cp:revision>27</cp:revision>
  <dcterms:created xsi:type="dcterms:W3CDTF">2018-10-20T10:15:22Z</dcterms:created>
  <dcterms:modified xsi:type="dcterms:W3CDTF">2018-10-23T13:13:45Z</dcterms:modified>
</cp:coreProperties>
</file>