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E29F5A0-7049-4ADC-8877-C3BDDB667879}" type="datetimeFigureOut">
              <a:rPr lang="ru-RU" smtClean="0"/>
              <a:t>24.11.20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43E80E0B-2FA3-490F-A223-683EA1577E6D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Окружающий мир 4 класс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dirty="0">
                <a:solidFill>
                  <a:schemeClr val="accent6">
                    <a:lumMod val="75000"/>
                  </a:schemeClr>
                </a:solidFill>
              </a:rPr>
              <a:t>Тест по теме:</a:t>
            </a:r>
          </a:p>
          <a:p>
            <a:pPr marL="0" indent="0" algn="ctr">
              <a:buNone/>
            </a:pPr>
            <a:r>
              <a:rPr lang="ru-RU" sz="4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«Жизнь леса»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МБОУ  «Еланская СОШ»</a:t>
            </a:r>
          </a:p>
          <a:p>
            <a:pPr marL="0" indent="0" algn="r">
              <a:buNone/>
            </a:pPr>
            <a:r>
              <a:rPr lang="ru-RU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Попова Л.И.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33426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5300" dirty="0" smtClean="0"/>
              <a:t>9. </a:t>
            </a:r>
            <a:r>
              <a:rPr lang="ru-RU" sz="5300" dirty="0"/>
              <a:t>Продолжи цепь питания: </a:t>
            </a: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>жёлудь-полёвка-….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852936"/>
            <a:ext cx="8442314" cy="3633936"/>
          </a:xfrm>
        </p:spPr>
        <p:txBody>
          <a:bodyPr>
            <a:normAutofit/>
          </a:bodyPr>
          <a:lstStyle/>
          <a:p>
            <a:pPr algn="l"/>
            <a:r>
              <a:rPr lang="ru-RU" sz="7200" dirty="0"/>
              <a:t>а</a:t>
            </a:r>
            <a:r>
              <a:rPr lang="ru-RU" sz="7200" dirty="0" smtClean="0"/>
              <a:t>) ласка</a:t>
            </a:r>
          </a:p>
          <a:p>
            <a:pPr algn="l"/>
            <a:r>
              <a:rPr lang="ru-RU" sz="7200" dirty="0"/>
              <a:t>б</a:t>
            </a:r>
            <a:r>
              <a:rPr lang="ru-RU" sz="7200" dirty="0" smtClean="0"/>
              <a:t>) белка</a:t>
            </a:r>
          </a:p>
          <a:p>
            <a:pPr algn="l"/>
            <a:r>
              <a:rPr lang="ru-RU" sz="7200" dirty="0"/>
              <a:t>в</a:t>
            </a:r>
            <a:r>
              <a:rPr lang="ru-RU" sz="7200" dirty="0" smtClean="0"/>
              <a:t>) дрозд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385390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5300" dirty="0" smtClean="0"/>
              <a:t>10. Каким животным в лесу легче найти пищу?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712968" cy="3777952"/>
          </a:xfrm>
        </p:spPr>
        <p:txBody>
          <a:bodyPr>
            <a:noAutofit/>
          </a:bodyPr>
          <a:lstStyle/>
          <a:p>
            <a:pPr algn="l"/>
            <a:r>
              <a:rPr lang="ru-RU" sz="6600" dirty="0"/>
              <a:t>а</a:t>
            </a:r>
            <a:r>
              <a:rPr lang="ru-RU" sz="6600" dirty="0" smtClean="0"/>
              <a:t>) растительноядным</a:t>
            </a:r>
          </a:p>
          <a:p>
            <a:pPr algn="l"/>
            <a:r>
              <a:rPr lang="ru-RU" sz="6600" dirty="0"/>
              <a:t>б</a:t>
            </a:r>
            <a:r>
              <a:rPr lang="ru-RU" sz="6600" dirty="0" smtClean="0"/>
              <a:t>) хищным</a:t>
            </a:r>
          </a:p>
          <a:p>
            <a:pPr algn="l"/>
            <a:r>
              <a:rPr lang="ru-RU" sz="6600" dirty="0"/>
              <a:t>в</a:t>
            </a:r>
            <a:r>
              <a:rPr lang="ru-RU" sz="6600" dirty="0" smtClean="0"/>
              <a:t>) всеядным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256549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82341"/>
            <a:ext cx="7848872" cy="840230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6000" dirty="0" smtClean="0"/>
              <a:t>1 в</a:t>
            </a:r>
            <a:br>
              <a:rPr lang="ru-RU" sz="6000" dirty="0" smtClean="0"/>
            </a:br>
            <a:r>
              <a:rPr lang="ru-RU" sz="6000" dirty="0" smtClean="0"/>
              <a:t>2 б</a:t>
            </a:r>
            <a:br>
              <a:rPr lang="ru-RU" sz="6000" dirty="0" smtClean="0"/>
            </a:br>
            <a:r>
              <a:rPr lang="ru-RU" sz="6000" dirty="0" smtClean="0"/>
              <a:t>3 в</a:t>
            </a:r>
            <a:br>
              <a:rPr lang="ru-RU" sz="6000" dirty="0" smtClean="0"/>
            </a:br>
            <a:r>
              <a:rPr lang="ru-RU" sz="6000" dirty="0" smtClean="0"/>
              <a:t>4 а</a:t>
            </a:r>
            <a:br>
              <a:rPr lang="ru-RU" sz="6000" dirty="0" smtClean="0"/>
            </a:br>
            <a:r>
              <a:rPr lang="ru-RU" sz="6000" dirty="0" smtClean="0"/>
              <a:t>5 б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 smtClean="0"/>
          </a:p>
          <a:p>
            <a:endParaRPr lang="ru-RU" sz="6000" dirty="0"/>
          </a:p>
          <a:p>
            <a:endParaRPr lang="ru-RU" sz="6000" dirty="0" smtClean="0"/>
          </a:p>
          <a:p>
            <a:r>
              <a:rPr lang="ru-RU" sz="6000" dirty="0" smtClean="0"/>
              <a:t>6 в</a:t>
            </a:r>
            <a:br>
              <a:rPr lang="ru-RU" sz="6000" dirty="0" smtClean="0"/>
            </a:br>
            <a:r>
              <a:rPr lang="ru-RU" sz="6000" dirty="0" smtClean="0"/>
              <a:t>7 б</a:t>
            </a:r>
            <a:br>
              <a:rPr lang="ru-RU" sz="6000" dirty="0" smtClean="0"/>
            </a:br>
            <a:r>
              <a:rPr lang="ru-RU" sz="6000" dirty="0" smtClean="0"/>
              <a:t>8 в</a:t>
            </a:r>
            <a:br>
              <a:rPr lang="ru-RU" sz="6000" dirty="0" smtClean="0"/>
            </a:br>
            <a:r>
              <a:rPr lang="ru-RU" sz="6000" dirty="0" smtClean="0"/>
              <a:t>9 а</a:t>
            </a:r>
            <a:br>
              <a:rPr lang="ru-RU" sz="6000" dirty="0" smtClean="0"/>
            </a:br>
            <a:r>
              <a:rPr lang="ru-RU" sz="6000" dirty="0" smtClean="0"/>
              <a:t>10 а</a:t>
            </a:r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Проверим работу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8997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80728"/>
            <a:ext cx="69127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 smtClean="0"/>
              <a:t>10 б – </a:t>
            </a:r>
            <a:r>
              <a:rPr lang="ru-RU" sz="8000" dirty="0" smtClean="0">
                <a:solidFill>
                  <a:srgbClr val="FF0000"/>
                </a:solidFill>
              </a:rPr>
              <a:t>5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9-8 б – </a:t>
            </a:r>
            <a:r>
              <a:rPr lang="ru-RU" sz="8000" dirty="0" smtClean="0">
                <a:solidFill>
                  <a:srgbClr val="FF0000"/>
                </a:solidFill>
              </a:rPr>
              <a:t>4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7-6 б – </a:t>
            </a:r>
            <a:r>
              <a:rPr lang="ru-RU" sz="8000" dirty="0" smtClean="0">
                <a:solidFill>
                  <a:srgbClr val="FF0000"/>
                </a:solidFill>
              </a:rPr>
              <a:t>3</a:t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/>
              <a:t>5 б - </a:t>
            </a:r>
            <a:r>
              <a:rPr lang="ru-RU" sz="8000" dirty="0" smtClean="0">
                <a:solidFill>
                  <a:srgbClr val="FF0000"/>
                </a:solidFill>
              </a:rPr>
              <a:t>2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045651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708476"/>
            <a:ext cx="8712967" cy="3816868"/>
          </a:xfrm>
        </p:spPr>
        <p:txBody>
          <a:bodyPr>
            <a:normAutofit/>
          </a:bodyPr>
          <a:lstStyle/>
          <a:p>
            <a:pPr algn="l"/>
            <a:r>
              <a:rPr lang="ru-RU" sz="7200" dirty="0"/>
              <a:t>а</a:t>
            </a:r>
            <a:r>
              <a:rPr lang="ru-RU" sz="7200" dirty="0" smtClean="0"/>
              <a:t>) деревья</a:t>
            </a:r>
            <a:br>
              <a:rPr lang="ru-RU" sz="7200" dirty="0" smtClean="0"/>
            </a:br>
            <a:r>
              <a:rPr lang="ru-RU" sz="7200" dirty="0" smtClean="0"/>
              <a:t>б) кустарники</a:t>
            </a:r>
            <a:br>
              <a:rPr lang="ru-RU" sz="7200" dirty="0" smtClean="0"/>
            </a:br>
            <a:r>
              <a:rPr lang="ru-RU" sz="7200" dirty="0" smtClean="0"/>
              <a:t>в) травы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568952" cy="2448272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/>
              <a:t>1. Какие растения образуют верхний ярус  в лесу?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46777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2. </a:t>
            </a:r>
            <a:r>
              <a:rPr lang="ru-RU" dirty="0"/>
              <a:t>Какие растения образуют </a:t>
            </a:r>
            <a:r>
              <a:rPr lang="ru-RU" dirty="0" smtClean="0"/>
              <a:t>нижний </a:t>
            </a:r>
            <a:r>
              <a:rPr lang="ru-RU" dirty="0"/>
              <a:t>ярус  в лесу?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819400"/>
            <a:ext cx="8514322" cy="3633936"/>
          </a:xfrm>
        </p:spPr>
        <p:txBody>
          <a:bodyPr>
            <a:normAutofit/>
          </a:bodyPr>
          <a:lstStyle/>
          <a:p>
            <a:pPr algn="l"/>
            <a:r>
              <a:rPr lang="ru-RU" sz="7200" dirty="0"/>
              <a:t>а</a:t>
            </a:r>
            <a:r>
              <a:rPr lang="ru-RU" sz="7200" dirty="0" smtClean="0"/>
              <a:t>) травы</a:t>
            </a:r>
          </a:p>
          <a:p>
            <a:pPr algn="l"/>
            <a:r>
              <a:rPr lang="ru-RU" sz="7200" dirty="0"/>
              <a:t>б</a:t>
            </a:r>
            <a:r>
              <a:rPr lang="ru-RU" sz="7200" dirty="0" smtClean="0"/>
              <a:t>) кустарники</a:t>
            </a:r>
          </a:p>
          <a:p>
            <a:pPr algn="l"/>
            <a:r>
              <a:rPr lang="ru-RU" sz="7200" dirty="0"/>
              <a:t>в</a:t>
            </a:r>
            <a:r>
              <a:rPr lang="ru-RU" sz="7200" dirty="0" smtClean="0"/>
              <a:t>) мхи, лишайники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328826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6000" dirty="0" smtClean="0"/>
              <a:t>3. Какой зверь не является всеядным?</a:t>
            </a:r>
            <a:br>
              <a:rPr lang="ru-RU" sz="60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819400"/>
            <a:ext cx="8370306" cy="3633936"/>
          </a:xfrm>
        </p:spPr>
        <p:txBody>
          <a:bodyPr>
            <a:normAutofit/>
          </a:bodyPr>
          <a:lstStyle/>
          <a:p>
            <a:pPr algn="l"/>
            <a:r>
              <a:rPr lang="ru-RU" sz="7200" dirty="0"/>
              <a:t>а</a:t>
            </a:r>
            <a:r>
              <a:rPr lang="ru-RU" sz="7200" dirty="0" smtClean="0"/>
              <a:t>) медведь</a:t>
            </a:r>
          </a:p>
          <a:p>
            <a:pPr algn="l"/>
            <a:r>
              <a:rPr lang="ru-RU" sz="7200" dirty="0" smtClean="0"/>
              <a:t>б) олень</a:t>
            </a:r>
          </a:p>
          <a:p>
            <a:pPr algn="l"/>
            <a:r>
              <a:rPr lang="ru-RU" sz="7200" dirty="0"/>
              <a:t>в</a:t>
            </a:r>
            <a:r>
              <a:rPr lang="ru-RU" sz="7200" dirty="0" smtClean="0"/>
              <a:t>) кабан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135584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dirty="0" smtClean="0"/>
              <a:t>4. Какая птица не является насекомоядной?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819400"/>
            <a:ext cx="8514322" cy="3633936"/>
          </a:xfrm>
        </p:spPr>
        <p:txBody>
          <a:bodyPr>
            <a:normAutofit/>
          </a:bodyPr>
          <a:lstStyle/>
          <a:p>
            <a:pPr algn="l"/>
            <a:r>
              <a:rPr lang="ru-RU" sz="7200" dirty="0"/>
              <a:t>а</a:t>
            </a:r>
            <a:r>
              <a:rPr lang="ru-RU" sz="7200" dirty="0" smtClean="0"/>
              <a:t>) поползень</a:t>
            </a:r>
          </a:p>
          <a:p>
            <a:pPr algn="l"/>
            <a:r>
              <a:rPr lang="ru-RU" sz="7200" dirty="0"/>
              <a:t>б</a:t>
            </a:r>
            <a:r>
              <a:rPr lang="ru-RU" sz="7200" dirty="0" smtClean="0"/>
              <a:t>) сова</a:t>
            </a:r>
          </a:p>
          <a:p>
            <a:pPr algn="l"/>
            <a:r>
              <a:rPr lang="ru-RU" sz="7200" dirty="0"/>
              <a:t>в</a:t>
            </a:r>
            <a:r>
              <a:rPr lang="ru-RU" sz="7200" dirty="0" smtClean="0"/>
              <a:t>) дятел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530157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5. Что помогает корням деревьев всасывать из почвы воду?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819400"/>
            <a:ext cx="8514322" cy="3633936"/>
          </a:xfrm>
        </p:spPr>
        <p:txBody>
          <a:bodyPr>
            <a:normAutofit/>
          </a:bodyPr>
          <a:lstStyle/>
          <a:p>
            <a:pPr algn="l"/>
            <a:r>
              <a:rPr lang="ru-RU" sz="7200" dirty="0"/>
              <a:t>а</a:t>
            </a:r>
            <a:r>
              <a:rPr lang="ru-RU" sz="7200" dirty="0" smtClean="0"/>
              <a:t>) травы</a:t>
            </a:r>
          </a:p>
          <a:p>
            <a:pPr algn="l"/>
            <a:r>
              <a:rPr lang="ru-RU" sz="7200" dirty="0"/>
              <a:t>б</a:t>
            </a:r>
            <a:r>
              <a:rPr lang="ru-RU" sz="7200" dirty="0" smtClean="0"/>
              <a:t>) грибы</a:t>
            </a:r>
          </a:p>
          <a:p>
            <a:pPr algn="l"/>
            <a:r>
              <a:rPr lang="ru-RU" sz="7200" dirty="0"/>
              <a:t>в</a:t>
            </a:r>
            <a:r>
              <a:rPr lang="ru-RU" sz="7200" dirty="0" smtClean="0"/>
              <a:t>) кустарники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85103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dirty="0" smtClean="0"/>
              <a:t>6. Какое животное не питается желудями?</a:t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442314" cy="3777952"/>
          </a:xfrm>
        </p:spPr>
        <p:txBody>
          <a:bodyPr>
            <a:normAutofit/>
          </a:bodyPr>
          <a:lstStyle/>
          <a:p>
            <a:pPr algn="l"/>
            <a:r>
              <a:rPr lang="ru-RU" sz="7200" dirty="0"/>
              <a:t>а</a:t>
            </a:r>
            <a:r>
              <a:rPr lang="ru-RU" sz="7200" dirty="0" smtClean="0"/>
              <a:t>) полёвка</a:t>
            </a:r>
          </a:p>
          <a:p>
            <a:pPr algn="l"/>
            <a:r>
              <a:rPr lang="ru-RU" sz="7200" dirty="0"/>
              <a:t>б</a:t>
            </a:r>
            <a:r>
              <a:rPr lang="ru-RU" sz="7200" dirty="0" smtClean="0"/>
              <a:t>) кабан</a:t>
            </a:r>
          </a:p>
          <a:p>
            <a:pPr algn="l"/>
            <a:r>
              <a:rPr lang="ru-RU" sz="7200" dirty="0"/>
              <a:t>в</a:t>
            </a:r>
            <a:r>
              <a:rPr lang="ru-RU" sz="7200" dirty="0" smtClean="0"/>
              <a:t>) иволга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87531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5400" dirty="0" smtClean="0"/>
              <a:t>7. Какой лесной зверь считается хищником?</a:t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19400"/>
            <a:ext cx="8442314" cy="3705944"/>
          </a:xfrm>
        </p:spPr>
        <p:txBody>
          <a:bodyPr>
            <a:normAutofit/>
          </a:bodyPr>
          <a:lstStyle/>
          <a:p>
            <a:pPr algn="l"/>
            <a:r>
              <a:rPr lang="ru-RU" sz="7200" dirty="0"/>
              <a:t>а</a:t>
            </a:r>
            <a:r>
              <a:rPr lang="ru-RU" sz="7200" dirty="0" smtClean="0"/>
              <a:t>) лесная мышь</a:t>
            </a:r>
          </a:p>
          <a:p>
            <a:pPr algn="l"/>
            <a:r>
              <a:rPr lang="ru-RU" sz="7200" dirty="0"/>
              <a:t>б</a:t>
            </a:r>
            <a:r>
              <a:rPr lang="ru-RU" sz="7200" dirty="0" smtClean="0"/>
              <a:t>) лиса</a:t>
            </a:r>
          </a:p>
          <a:p>
            <a:pPr algn="l"/>
            <a:r>
              <a:rPr lang="ru-RU" sz="7200" dirty="0"/>
              <a:t>в</a:t>
            </a:r>
            <a:r>
              <a:rPr lang="ru-RU" sz="7200" dirty="0" smtClean="0"/>
              <a:t>) заяц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91804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5300" dirty="0" smtClean="0"/>
              <a:t>8. Продолжи цепь питания: сосна-короед-…..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819400"/>
            <a:ext cx="8712968" cy="3633936"/>
          </a:xfrm>
        </p:spPr>
        <p:txBody>
          <a:bodyPr>
            <a:normAutofit/>
          </a:bodyPr>
          <a:lstStyle/>
          <a:p>
            <a:pPr algn="l"/>
            <a:r>
              <a:rPr lang="ru-RU" sz="7200" dirty="0"/>
              <a:t>а</a:t>
            </a:r>
            <a:r>
              <a:rPr lang="ru-RU" sz="7200" dirty="0" smtClean="0"/>
              <a:t>) лесная мышь</a:t>
            </a:r>
          </a:p>
          <a:p>
            <a:pPr algn="l"/>
            <a:r>
              <a:rPr lang="ru-RU" sz="7200" dirty="0"/>
              <a:t>б</a:t>
            </a:r>
            <a:r>
              <a:rPr lang="ru-RU" sz="7200" dirty="0" smtClean="0"/>
              <a:t>) дятел</a:t>
            </a:r>
          </a:p>
          <a:p>
            <a:pPr algn="l"/>
            <a:r>
              <a:rPr lang="ru-RU" sz="7200" dirty="0"/>
              <a:t>в</a:t>
            </a:r>
            <a:r>
              <a:rPr lang="ru-RU" sz="7200" dirty="0" smtClean="0"/>
              <a:t>) лось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393365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</TotalTime>
  <Words>204</Words>
  <Application>Microsoft Macintosh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Cambria</vt:lpstr>
      <vt:lpstr>Rockwell</vt:lpstr>
      <vt:lpstr>Wingdings 2</vt:lpstr>
      <vt:lpstr>Литейная</vt:lpstr>
      <vt:lpstr>Окружающий мир 4 класс</vt:lpstr>
      <vt:lpstr>а) деревья б) кустарники в) травы</vt:lpstr>
      <vt:lpstr>2. Какие растения образуют нижний ярус  в лесу?  </vt:lpstr>
      <vt:lpstr>3. Какой зверь не является всеядным?  </vt:lpstr>
      <vt:lpstr>4. Какая птица не является насекомоядной? </vt:lpstr>
      <vt:lpstr>5. Что помогает корням деревьев всасывать из почвы воду?</vt:lpstr>
      <vt:lpstr>6. Какое животное не питается желудями? </vt:lpstr>
      <vt:lpstr>7. Какой лесной зверь считается хищником? </vt:lpstr>
      <vt:lpstr>8. Продолжи цепь питания: сосна-короед-….. </vt:lpstr>
      <vt:lpstr>9. Продолжи цепь питания:  жёлудь-полёвка-…. </vt:lpstr>
      <vt:lpstr>10. Каким животным в лесу легче найти пищу? </vt:lpstr>
      <vt:lpstr>Проверим работу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а) деревья б) кустарники в) травы</dc:title>
  <dc:creator>Ноутбук</dc:creator>
  <cp:lastModifiedBy>Пользователь Microsoft Office</cp:lastModifiedBy>
  <cp:revision>6</cp:revision>
  <dcterms:created xsi:type="dcterms:W3CDTF">2014-12-14T04:48:31Z</dcterms:created>
  <dcterms:modified xsi:type="dcterms:W3CDTF">2020-11-24T13:34:04Z</dcterms:modified>
</cp:coreProperties>
</file>