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1" r:id="rId2"/>
    <p:sldId id="258" r:id="rId3"/>
    <p:sldId id="257" r:id="rId4"/>
    <p:sldId id="259" r:id="rId5"/>
    <p:sldId id="262" r:id="rId6"/>
    <p:sldId id="264" r:id="rId7"/>
    <p:sldId id="261" r:id="rId8"/>
    <p:sldId id="263" r:id="rId9"/>
    <p:sldId id="265" r:id="rId10"/>
    <p:sldId id="266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7DC1C0-4470-4F14-ACEE-7E3C74300809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964882-0937-4332-A11C-95884D65466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2071702"/>
          </a:xfrm>
        </p:spPr>
        <p:txBody>
          <a:bodyPr/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  <a:effectLst/>
              </a:rPr>
              <a:t>Знакомство с профессиями</a:t>
            </a:r>
            <a:endParaRPr lang="ru-RU" sz="8000" i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6314" y="4786322"/>
            <a:ext cx="4071966" cy="1428760"/>
          </a:xfrm>
        </p:spPr>
        <p:txBody>
          <a:bodyPr/>
          <a:lstStyle/>
          <a:p>
            <a:pPr algn="r"/>
            <a:r>
              <a:rPr lang="ru-RU" sz="1800" dirty="0" smtClean="0"/>
              <a:t>Воспитатель: ГБДОУ детский сад №4 </a:t>
            </a:r>
          </a:p>
          <a:p>
            <a:pPr algn="r"/>
            <a:r>
              <a:rPr lang="ru-RU" sz="1800" dirty="0" smtClean="0"/>
              <a:t>Черняева Н.В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images (2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571744"/>
            <a:ext cx="4045896" cy="35719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Парихмахер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3257544" cy="5643602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Парикмахеры работают в </a:t>
            </a:r>
            <a:r>
              <a:rPr lang="ru-RU" sz="1800" dirty="0" smtClean="0"/>
              <a:t>парикмахерских и салонах красоты. Парикмахер делает красивые </a:t>
            </a:r>
            <a:r>
              <a:rPr lang="ru-RU" sz="1800" dirty="0" smtClean="0"/>
              <a:t>стрижки, причёски, завить волосы, поменять цвет волос. </a:t>
            </a:r>
            <a:r>
              <a:rPr lang="ru-RU" sz="1800" dirty="0" smtClean="0"/>
              <a:t>Промывают </a:t>
            </a:r>
            <a:r>
              <a:rPr lang="ru-RU" sz="1800" dirty="0" smtClean="0"/>
              <a:t>шампунем волосы, а затем делают красивую стрижку, используя в своей работе расчёску, </a:t>
            </a:r>
            <a:r>
              <a:rPr lang="ru-RU" sz="1800" dirty="0" smtClean="0"/>
              <a:t>ножницы.</a:t>
            </a:r>
          </a:p>
          <a:p>
            <a:r>
              <a:rPr lang="ru-RU" sz="1800" dirty="0" smtClean="0"/>
              <a:t>Парикмахер </a:t>
            </a:r>
            <a:r>
              <a:rPr lang="ru-RU" sz="1800" dirty="0" smtClean="0"/>
              <a:t>может сделать красивую укладку волос феном, а может завить волосы с помощью плойки или </a:t>
            </a:r>
            <a:r>
              <a:rPr lang="ru-RU" sz="1800" dirty="0" err="1" smtClean="0"/>
              <a:t>бигудей</a:t>
            </a:r>
            <a:r>
              <a:rPr lang="ru-RU" sz="1800" dirty="0" smtClean="0"/>
              <a:t> и покрыть специальным лаком для волос.</a:t>
            </a:r>
            <a:endParaRPr lang="ru-RU" sz="1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214422"/>
            <a:ext cx="4929222" cy="533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52"/>
            <a:ext cx="2743200" cy="64294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Все профессии важны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857232"/>
            <a:ext cx="3357586" cy="539116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Все профессии важны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И, конечно, нам нужны</a:t>
            </a:r>
            <a:br>
              <a:rPr lang="ru-RU" sz="1600" dirty="0" smtClean="0"/>
            </a:br>
            <a:r>
              <a:rPr lang="ru-RU" sz="1600" dirty="0" smtClean="0"/>
              <a:t>Врач, психолог и учитель,</a:t>
            </a:r>
            <a:br>
              <a:rPr lang="ru-RU" sz="1600" dirty="0" smtClean="0"/>
            </a:br>
            <a:r>
              <a:rPr lang="ru-RU" sz="1600" dirty="0" smtClean="0"/>
              <a:t>Программист и попечитель,</a:t>
            </a:r>
            <a:br>
              <a:rPr lang="ru-RU" sz="1600" dirty="0" smtClean="0"/>
            </a:br>
            <a:r>
              <a:rPr lang="ru-RU" sz="1600" dirty="0" smtClean="0"/>
              <a:t>Тракторист, геодезист</a:t>
            </a:r>
            <a:br>
              <a:rPr lang="ru-RU" sz="1600" dirty="0" smtClean="0"/>
            </a:br>
            <a:r>
              <a:rPr lang="ru-RU" sz="1600" dirty="0" smtClean="0"/>
              <a:t>И юрист, экономист</a:t>
            </a:r>
            <a:br>
              <a:rPr lang="ru-RU" sz="1600" dirty="0" smtClean="0"/>
            </a:br>
            <a:r>
              <a:rPr lang="ru-RU" sz="1600" dirty="0" smtClean="0"/>
              <a:t>Продолжать сейчас не буду,</a:t>
            </a:r>
            <a:br>
              <a:rPr lang="ru-RU" sz="1600" dirty="0" smtClean="0"/>
            </a:br>
            <a:r>
              <a:rPr lang="ru-RU" sz="1600" dirty="0" smtClean="0"/>
              <a:t>Но скажу вам точно я:</a:t>
            </a:r>
            <a:br>
              <a:rPr lang="ru-RU" sz="1600" dirty="0" smtClean="0"/>
            </a:br>
            <a:r>
              <a:rPr lang="ru-RU" sz="1600" dirty="0" smtClean="0"/>
              <a:t>Разные профессии</a:t>
            </a:r>
            <a:br>
              <a:rPr lang="ru-RU" sz="1600" dirty="0" smtClean="0"/>
            </a:br>
            <a:r>
              <a:rPr lang="ru-RU" sz="1600" dirty="0" smtClean="0"/>
              <a:t>Каждому – своя.</a:t>
            </a:r>
            <a:br>
              <a:rPr lang="ru-RU" sz="1600" dirty="0" smtClean="0"/>
            </a:br>
            <a:r>
              <a:rPr lang="ru-RU" sz="1600" dirty="0" smtClean="0"/>
              <a:t>Если любишь русский –</a:t>
            </a:r>
            <a:br>
              <a:rPr lang="ru-RU" sz="1600" dirty="0" smtClean="0"/>
            </a:br>
            <a:r>
              <a:rPr lang="ru-RU" sz="1600" dirty="0" smtClean="0"/>
              <a:t>Станешь журналистом,</a:t>
            </a:r>
            <a:br>
              <a:rPr lang="ru-RU" sz="1600" dirty="0" smtClean="0"/>
            </a:br>
            <a:r>
              <a:rPr lang="ru-RU" sz="1600" dirty="0" smtClean="0"/>
              <a:t>Если географию –</a:t>
            </a:r>
            <a:br>
              <a:rPr lang="ru-RU" sz="1600" dirty="0" smtClean="0"/>
            </a:br>
            <a:r>
              <a:rPr lang="ru-RU" sz="1600" dirty="0" smtClean="0"/>
              <a:t>Быть геодезистом,</a:t>
            </a:r>
            <a:br>
              <a:rPr lang="ru-RU" sz="1600" dirty="0" smtClean="0"/>
            </a:br>
            <a:r>
              <a:rPr lang="ru-RU" sz="1600" dirty="0" smtClean="0"/>
              <a:t>Если любишь всякие</a:t>
            </a:r>
            <a:br>
              <a:rPr lang="ru-RU" sz="1600" dirty="0" smtClean="0"/>
            </a:br>
            <a:r>
              <a:rPr lang="ru-RU" sz="1600" dirty="0" smtClean="0"/>
              <a:t>Точные науки –</a:t>
            </a:r>
            <a:br>
              <a:rPr lang="ru-RU" sz="1600" dirty="0" smtClean="0"/>
            </a:br>
            <a:r>
              <a:rPr lang="ru-RU" sz="1600" dirty="0" smtClean="0"/>
              <a:t>Изобретать будешь</a:t>
            </a:r>
            <a:br>
              <a:rPr lang="ru-RU" sz="1600" dirty="0" smtClean="0"/>
            </a:br>
            <a:r>
              <a:rPr lang="ru-RU" sz="1600" dirty="0" smtClean="0"/>
              <a:t>Разные ты штуки</a:t>
            </a:r>
            <a:br>
              <a:rPr lang="ru-RU" sz="1600" dirty="0" smtClean="0"/>
            </a:br>
            <a:r>
              <a:rPr lang="ru-RU" sz="1600" dirty="0" smtClean="0"/>
              <a:t>К знаниям любовь</a:t>
            </a:r>
            <a:br>
              <a:rPr lang="ru-RU" sz="1600" dirty="0" smtClean="0"/>
            </a:br>
            <a:r>
              <a:rPr lang="ru-RU" sz="1600" dirty="0" smtClean="0"/>
              <a:t>Заложите с детства,</a:t>
            </a:r>
            <a:br>
              <a:rPr lang="ru-RU" sz="1600" dirty="0" smtClean="0"/>
            </a:br>
            <a:r>
              <a:rPr lang="ru-RU" sz="1600" dirty="0" smtClean="0"/>
              <a:t>Потому что с ними</a:t>
            </a:r>
            <a:br>
              <a:rPr lang="ru-RU" sz="1600" dirty="0" smtClean="0"/>
            </a:br>
            <a:r>
              <a:rPr lang="ru-RU" sz="1600" dirty="0" smtClean="0"/>
              <a:t>Всегда будут средства!</a:t>
            </a:r>
            <a:endParaRPr lang="ru-RU" sz="1600" dirty="0"/>
          </a:p>
        </p:txBody>
      </p:sp>
      <p:pic>
        <p:nvPicPr>
          <p:cNvPr id="5" name="Содержимое 3" descr="i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14744" y="857232"/>
            <a:ext cx="5143536" cy="521497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79097887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оспитатель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2828916" cy="5286411"/>
          </a:xfrm>
        </p:spPr>
        <p:txBody>
          <a:bodyPr>
            <a:normAutofit fontScale="70000" lnSpcReduction="20000"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— это первый, после мамы, учитель, который встречается детям на их жизненном пути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оторый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занимается обучением и воспитанием детей в дошкольных учреждениях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Готовит детей к обучению в школе.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" name="Содержимое 15" descr="vospitate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71802" y="1214422"/>
            <a:ext cx="5929354" cy="50006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Младший </a:t>
            </a:r>
            <a:r>
              <a:rPr lang="ru-RU" sz="4000" b="1" dirty="0" smtClean="0">
                <a:solidFill>
                  <a:srgbClr val="FF0000"/>
                </a:solidFill>
              </a:rPr>
              <a:t>воспитатель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000" dirty="0" smtClean="0"/>
              <a:t>(помощник воспитателя)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85860"/>
            <a:ext cx="3124192" cy="503874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Помощник воспитателя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приносить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раздавать еду;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убирать со стола посуду, мыть ее;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дважды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день в группе необходимо проводить как влажную уборку, так и проветривать помещение;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вовремя менять постельное белье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убирать площадки для прогулок;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младший воспитатель помогает одевать детей, выводить их на улицу и раздевать малышей после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прогулки 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" name="Содержимое 10" descr="1572228314632_bulleti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00430" y="1571612"/>
            <a:ext cx="5186370" cy="42862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рач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3829048" cy="5069065"/>
          </a:xfrm>
        </p:spPr>
        <p:txBody>
          <a:bodyPr>
            <a:normAutofit fontScale="92500" lnSpcReduction="2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Профессия врача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очень важная, интересная и очень нужна всем на свете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Врач нас лечат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когда мы болеем. Врач как волшебник, поможет вылечить любой недуг, ведь он знает все лекарства и у него много интересных и волшебных инструментов, помогающих ему в его профессии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Кроме того врач обязательно должен быть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добрым,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должен любить и жалеть своих маленьких и взрослых пациентов.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аботает врач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больнице,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поликленике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в детском саду.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doktor2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12348" y="1357313"/>
            <a:ext cx="3891229" cy="49974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686568" cy="9286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Повар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2757478" cy="514050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Повар - это человек, который занимается приготовлением блюд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Повара бывают разными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Повар-кондитер готовит сладкие шедевры, искусно украшая их.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Повар-технолог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проверяет качество уже готового блюда.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ello_html_m7bb1e55d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01227" y="1071546"/>
            <a:ext cx="5399929" cy="539992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Водитель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928670"/>
            <a:ext cx="3357586" cy="578647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Водитель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квалифицированный рабочий, управляющий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разными видами транспорта: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легковые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грузовые автомобили, троллейбусы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автобусы, трамваи и т.д.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Перевозить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может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людей, так и товар.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Профессия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водителя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ответственная, так как от качественного выполнения работы зависят жизни людей.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5710ad4b164fd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00430" y="1140814"/>
            <a:ext cx="5072098" cy="501385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Пожарник-спасатель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928670"/>
            <a:ext cx="3929090" cy="5643602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Пожарники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-это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люди, чья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профессия побеждать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огонь, спасая людей попавших в беду.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бесстрашны, сильны, тренированны, самоотверженны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Пожарные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носят специальную одежду, защищающую их от огня и дыма. На голове у них стальная каска, штаны и куртка сшиты из толстого брезента, на ногах — прочные и удобные сапоги. Ведь пожарный бесстрашно идет в огонь!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Если вы почувствовали запах гари, увидели дым или огонь,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необходимо вызывая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бригаду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пожарных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по номеру 01 или 112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021fb91f882c9d599722c3806a504cea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43372" y="1071546"/>
            <a:ext cx="4857784" cy="509192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Полицейский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000108"/>
            <a:ext cx="3571900" cy="535481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Полицейские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следят за порядком на улицах,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охраняют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мосты, заводы, метро, жилища людей от террористов, выезжают на места преступлений,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разыскивают преступников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ловят воров и хулиганов; следят за безопасностью дорожного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Полицейский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должен быть смелым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решительным, отважным, внимательным, проницательным.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ello_html_38f4aaf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04170" y="1071546"/>
            <a:ext cx="5125548" cy="55951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Продавец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2828916" cy="5426255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Продавец помогают выбрать </a:t>
            </a:r>
            <a:r>
              <a:rPr lang="ru-RU" sz="2000" dirty="0" smtClean="0"/>
              <a:t>товар и сделать нужные </a:t>
            </a:r>
            <a:r>
              <a:rPr lang="ru-RU" sz="2000" dirty="0" smtClean="0"/>
              <a:t>покупки в магазине. 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Продавцу присущи такие качества, как вежливость, ответственность, терпеливость, умение грамотно строить свою речь. </a:t>
            </a:r>
            <a:endParaRPr lang="ru-RU" sz="2000" dirty="0"/>
          </a:p>
        </p:txBody>
      </p:sp>
      <p:pic>
        <p:nvPicPr>
          <p:cNvPr id="5" name="Содержимое 4" descr="kartochki_profesii_prodavez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29058" y="767160"/>
            <a:ext cx="4857784" cy="59038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356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Знакомство с профессиями</vt:lpstr>
      <vt:lpstr> Воспитатель</vt:lpstr>
      <vt:lpstr>Младший воспитатель (помощник воспитателя)</vt:lpstr>
      <vt:lpstr>Врач</vt:lpstr>
      <vt:lpstr> Повар</vt:lpstr>
      <vt:lpstr>Водитель</vt:lpstr>
      <vt:lpstr>Пожарник-спасатель</vt:lpstr>
      <vt:lpstr>Полицейский</vt:lpstr>
      <vt:lpstr>Продавец</vt:lpstr>
      <vt:lpstr>Парихмахер</vt:lpstr>
      <vt:lpstr>Все профессии важны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19</cp:revision>
  <dcterms:created xsi:type="dcterms:W3CDTF">2020-11-08T10:26:44Z</dcterms:created>
  <dcterms:modified xsi:type="dcterms:W3CDTF">2020-11-08T13:37:22Z</dcterms:modified>
</cp:coreProperties>
</file>