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4" autoAdjust="0"/>
    <p:restoredTop sz="94624" autoAdjust="0"/>
  </p:normalViewPr>
  <p:slideViewPr>
    <p:cSldViewPr>
      <p:cViewPr>
        <p:scale>
          <a:sx n="78" d="100"/>
          <a:sy n="78" d="100"/>
        </p:scale>
        <p:origin x="-114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8A84DB-A19A-42A2-AAD2-3953EB0A2CF9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A0A891-D046-456E-8AC2-BE07EE550B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A0A891-D046-456E-8AC2-BE07EE550BAF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A0A891-D046-456E-8AC2-BE07EE550BAF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A0A891-D046-456E-8AC2-BE07EE550BAF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pn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pn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13" Type="http://schemas.openxmlformats.org/officeDocument/2006/relationships/image" Target="../media/image23.png"/><Relationship Id="rId3" Type="http://schemas.openxmlformats.org/officeDocument/2006/relationships/image" Target="../media/image1.jpeg"/><Relationship Id="rId7" Type="http://schemas.openxmlformats.org/officeDocument/2006/relationships/image" Target="../media/image17.jpeg"/><Relationship Id="rId12" Type="http://schemas.openxmlformats.org/officeDocument/2006/relationships/image" Target="../media/image22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11" Type="http://schemas.openxmlformats.org/officeDocument/2006/relationships/image" Target="../media/image21.jpeg"/><Relationship Id="rId5" Type="http://schemas.openxmlformats.org/officeDocument/2006/relationships/image" Target="../media/image15.gif"/><Relationship Id="rId15" Type="http://schemas.openxmlformats.org/officeDocument/2006/relationships/image" Target="../media/image2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Relationship Id="rId14" Type="http://schemas.openxmlformats.org/officeDocument/2006/relationships/image" Target="../media/image2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16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://texasls.org/wp-content/uploads/2018/01/cute-powerpoint-background-powerpoint-backgrounds-for-free-regarding-cute-powerpoint-templates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23405" cy="6932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714356"/>
            <a:ext cx="6715172" cy="264320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F0"/>
                </a:solidFill>
                <a:latin typeface="Arial Black" pitchFamily="34" charset="0"/>
              </a:rPr>
              <a:t>«Учимся слышать и произносить звуки»</a:t>
            </a:r>
            <a:br>
              <a:rPr lang="ru-RU" b="1" dirty="0" smtClean="0">
                <a:solidFill>
                  <a:srgbClr val="00B0F0"/>
                </a:solidFill>
                <a:latin typeface="Arial Black" pitchFamily="34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Звук О</a:t>
            </a:r>
            <a:b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</a:br>
            <a:endParaRPr lang="ru-RU" dirty="0"/>
          </a:p>
        </p:txBody>
      </p:sp>
      <p:pic>
        <p:nvPicPr>
          <p:cNvPr id="5" name="Picture 2" descr="https://moreva.edumsko.ru/uploads/7900/7821/section/627411/__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85918" y="3643314"/>
            <a:ext cx="3392306" cy="242889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072198" y="4857760"/>
            <a:ext cx="27860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Monotype Corsiva" pitchFamily="66" charset="0"/>
              </a:rPr>
              <a:t>Подготовила</a:t>
            </a:r>
          </a:p>
          <a:p>
            <a:r>
              <a:rPr lang="ru-RU" dirty="0" smtClean="0">
                <a:latin typeface="Monotype Corsiva" pitchFamily="66" charset="0"/>
              </a:rPr>
              <a:t>учитель-логопед 1кв. кат. </a:t>
            </a:r>
          </a:p>
          <a:p>
            <a:r>
              <a:rPr lang="ru-RU" dirty="0" smtClean="0">
                <a:latin typeface="Monotype Corsiva" pitchFamily="66" charset="0"/>
              </a:rPr>
              <a:t>Боровикова Н.Н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://texasls.org/wp-content/uploads/2018/01/cute-powerpoint-background-powerpoint-backgrounds-for-free-regarding-cute-powerpoint-templates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74588"/>
            <a:ext cx="9223405" cy="6932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 Black" pitchFamily="34" charset="0"/>
              </a:rPr>
              <a:t/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> </a:t>
            </a:r>
            <a:br>
              <a:rPr lang="ru-RU" dirty="0" smtClean="0">
                <a:latin typeface="Arial Black" pitchFamily="34" charset="0"/>
              </a:rPr>
            </a:br>
            <a:endParaRPr lang="ru-RU" dirty="0"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2976" y="642918"/>
            <a:ext cx="71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Arial Black" pitchFamily="34" charset="0"/>
              </a:rPr>
              <a:t>Рассмотри и назови картинки</a:t>
            </a:r>
            <a:endParaRPr lang="ru-RU" sz="2400" b="1" dirty="0">
              <a:latin typeface="Arial Black" pitchFamily="34" charset="0"/>
            </a:endParaRPr>
          </a:p>
        </p:txBody>
      </p:sp>
      <p:pic>
        <p:nvPicPr>
          <p:cNvPr id="2050" name="Picture 2" descr="https://risunci.com/wp-content/uploads/2018/12/5-4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571480"/>
            <a:ext cx="2214578" cy="2826501"/>
          </a:xfrm>
          <a:prstGeom prst="rect">
            <a:avLst/>
          </a:prstGeom>
          <a:noFill/>
        </p:spPr>
      </p:pic>
      <p:pic>
        <p:nvPicPr>
          <p:cNvPr id="2052" name="Picture 4" descr="https://www.atlant-sport.ru/uploads/main_product_144932267965562000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22" y="1357298"/>
            <a:ext cx="1500198" cy="1500198"/>
          </a:xfrm>
          <a:prstGeom prst="rect">
            <a:avLst/>
          </a:prstGeom>
          <a:noFill/>
        </p:spPr>
      </p:pic>
      <p:sp>
        <p:nvSpPr>
          <p:cNvPr id="14" name="Облако 13"/>
          <p:cNvSpPr/>
          <p:nvPr/>
        </p:nvSpPr>
        <p:spPr>
          <a:xfrm>
            <a:off x="4000496" y="1571612"/>
            <a:ext cx="2357454" cy="1285884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6" name="Picture 8" descr="https://i.pinimg.com/originals/ac/84/b9/ac84b94c08df34bb1b2832d296907d9b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4572008"/>
            <a:ext cx="1571636" cy="722935"/>
          </a:xfrm>
          <a:prstGeom prst="rect">
            <a:avLst/>
          </a:prstGeom>
          <a:noFill/>
        </p:spPr>
      </p:pic>
      <p:pic>
        <p:nvPicPr>
          <p:cNvPr id="2058" name="Picture 10" descr="https://fermer.ru/files/v2/tender/342055/frukty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03" y="4189192"/>
            <a:ext cx="2428892" cy="1678634"/>
          </a:xfrm>
          <a:prstGeom prst="rect">
            <a:avLst/>
          </a:prstGeom>
          <a:noFill/>
        </p:spPr>
      </p:pic>
      <p:pic>
        <p:nvPicPr>
          <p:cNvPr id="2060" name="Picture 12" descr="https://thumbs.dreamstime.com/b/%D0%BE%D1%81%D0%B0-19156832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80197">
            <a:off x="6286512" y="4198362"/>
            <a:ext cx="857256" cy="945125"/>
          </a:xfrm>
          <a:prstGeom prst="rect">
            <a:avLst/>
          </a:prstGeom>
          <a:noFill/>
        </p:spPr>
      </p:pic>
      <p:pic>
        <p:nvPicPr>
          <p:cNvPr id="18" name="Picture 12" descr="https://thumbs.dreamstime.com/b/%D0%BE%D1%81%D0%B0-19156832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38518">
            <a:off x="7790388" y="4407395"/>
            <a:ext cx="644023" cy="710036"/>
          </a:xfrm>
          <a:prstGeom prst="rect">
            <a:avLst/>
          </a:prstGeom>
          <a:noFill/>
        </p:spPr>
      </p:pic>
      <p:pic>
        <p:nvPicPr>
          <p:cNvPr id="19" name="Picture 12" descr="https://thumbs.dreamstime.com/b/%D0%BE%D1%81%D0%B0-19156832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724955">
            <a:off x="7085280" y="4346933"/>
            <a:ext cx="765710" cy="844196"/>
          </a:xfrm>
          <a:prstGeom prst="rect">
            <a:avLst/>
          </a:prstGeom>
          <a:noFill/>
        </p:spPr>
      </p:pic>
      <p:pic>
        <p:nvPicPr>
          <p:cNvPr id="20" name="Picture 12" descr="https://thumbs.dreamstime.com/b/%D0%BE%D1%81%D0%B0-19156832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65630">
            <a:off x="7000892" y="3786190"/>
            <a:ext cx="857256" cy="945125"/>
          </a:xfrm>
          <a:prstGeom prst="rect">
            <a:avLst/>
          </a:prstGeom>
          <a:noFill/>
        </p:spPr>
      </p:pic>
      <p:pic>
        <p:nvPicPr>
          <p:cNvPr id="21" name="Picture 12" descr="https://thumbs.dreamstime.com/b/%D0%BE%D1%81%D0%B0-19156832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80197">
            <a:off x="6944875" y="5065310"/>
            <a:ext cx="690022" cy="760750"/>
          </a:xfrm>
          <a:prstGeom prst="rect">
            <a:avLst/>
          </a:prstGeom>
          <a:noFill/>
        </p:spPr>
      </p:pic>
      <p:pic>
        <p:nvPicPr>
          <p:cNvPr id="2066" name="Picture 18" descr="https://static.wixstatic.com/media/40fad4_8da4082af1fb4004b9ae8361d447dab0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572264" y="1357298"/>
            <a:ext cx="2286016" cy="16132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://texasls.org/wp-content/uploads/2018/01/cute-powerpoint-background-powerpoint-backgrounds-for-free-regarding-cute-powerpoint-templates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23405" cy="6932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 Black" pitchFamily="34" charset="0"/>
              </a:rPr>
              <a:t/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> </a:t>
            </a:r>
            <a:br>
              <a:rPr lang="ru-RU" dirty="0" smtClean="0">
                <a:latin typeface="Arial Black" pitchFamily="34" charset="0"/>
              </a:rPr>
            </a:br>
            <a:endParaRPr lang="ru-RU" dirty="0"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2976" y="642918"/>
            <a:ext cx="71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Arial Black" pitchFamily="34" charset="0"/>
              </a:rPr>
              <a:t>Расскажи о звуке </a:t>
            </a:r>
            <a:endParaRPr lang="ru-RU" sz="2400" b="1" dirty="0">
              <a:latin typeface="Arial Black" pitchFamily="34" charset="0"/>
            </a:endParaRPr>
          </a:p>
        </p:txBody>
      </p:sp>
      <p:pic>
        <p:nvPicPr>
          <p:cNvPr id="1028" name="Picture 4" descr="https://image.jimcdn.com/app/cms/image/transf/dimension=1920x400:format=jpg/path/sf3afcc4543368b80/image/i5890b4f9d669b865/version/1469615757/ima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3143248"/>
            <a:ext cx="4786346" cy="3185588"/>
          </a:xfrm>
          <a:prstGeom prst="rect">
            <a:avLst/>
          </a:prstGeom>
          <a:noFill/>
        </p:spPr>
      </p:pic>
      <p:pic>
        <p:nvPicPr>
          <p:cNvPr id="1030" name="Picture 6" descr="https://i.pinimg.com/736x/71/74/18/717418c76c09d27a6f340b15b5805c84--russian-language-job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1357298"/>
            <a:ext cx="3214710" cy="4546893"/>
          </a:xfrm>
          <a:prstGeom prst="rect">
            <a:avLst/>
          </a:prstGeom>
          <a:noFill/>
        </p:spPr>
      </p:pic>
      <p:sp>
        <p:nvSpPr>
          <p:cNvPr id="8" name="Овал 7"/>
          <p:cNvSpPr/>
          <p:nvPr/>
        </p:nvSpPr>
        <p:spPr>
          <a:xfrm>
            <a:off x="6143636" y="1571612"/>
            <a:ext cx="714380" cy="1143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://texasls.org/wp-content/uploads/2018/01/cute-powerpoint-background-powerpoint-backgrounds-for-free-regarding-cute-powerpoint-templates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23405" cy="6932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 Black" pitchFamily="34" charset="0"/>
              </a:rPr>
              <a:t/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> </a:t>
            </a:r>
            <a:br>
              <a:rPr lang="ru-RU" dirty="0" smtClean="0">
                <a:latin typeface="Arial Black" pitchFamily="34" charset="0"/>
              </a:rPr>
            </a:br>
            <a:endParaRPr lang="ru-RU" dirty="0"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2976" y="642918"/>
            <a:ext cx="71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Arial Black" pitchFamily="34" charset="0"/>
              </a:rPr>
              <a:t>Рассмотри картинки, найди и назови картинки со звуком  </a:t>
            </a:r>
            <a:endParaRPr lang="ru-RU" sz="2400" b="1" dirty="0">
              <a:latin typeface="Arial Black" pitchFamily="34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572264" y="1071546"/>
            <a:ext cx="285752" cy="42862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" name="Picture 2" descr="https://im0-tub-ru.yandex.net/i?id=5a36aded66c128b46f3ea38ee4b2c869&amp;n=13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9" y="1643050"/>
            <a:ext cx="1571636" cy="1505760"/>
          </a:xfrm>
          <a:prstGeom prst="rect">
            <a:avLst/>
          </a:prstGeom>
          <a:noFill/>
        </p:spPr>
      </p:pic>
      <p:pic>
        <p:nvPicPr>
          <p:cNvPr id="11" name="Picture 14" descr="http://cefire.edu.gva.es/pluginfile.php/51232/mod_imscp/content/1/23631__10_a_1.gif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5429264"/>
            <a:ext cx="1285884" cy="892975"/>
          </a:xfrm>
          <a:prstGeom prst="rect">
            <a:avLst/>
          </a:prstGeom>
          <a:noFill/>
        </p:spPr>
      </p:pic>
      <p:pic>
        <p:nvPicPr>
          <p:cNvPr id="12" name="Picture 4" descr="http://sofi.do.am/_bl/1/05878223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4857760"/>
            <a:ext cx="1857388" cy="1375843"/>
          </a:xfrm>
          <a:prstGeom prst="rect">
            <a:avLst/>
          </a:prstGeom>
          <a:noFill/>
        </p:spPr>
      </p:pic>
      <p:pic>
        <p:nvPicPr>
          <p:cNvPr id="17410" name="Picture 2" descr="https://ds04.infourok.ru/uploads/ex/047d/0005bd54-4c1a8850/6/hello_html_5d91a9a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1643050"/>
            <a:ext cx="1714512" cy="1555993"/>
          </a:xfrm>
          <a:prstGeom prst="rect">
            <a:avLst/>
          </a:prstGeom>
          <a:noFill/>
        </p:spPr>
      </p:pic>
      <p:pic>
        <p:nvPicPr>
          <p:cNvPr id="17412" name="Picture 4" descr="https://im0-tub-ru.yandex.net/i?id=3975516d76aa4e8bface07cb184583b9&amp;n=13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08" y="3214686"/>
            <a:ext cx="1643074" cy="1607902"/>
          </a:xfrm>
          <a:prstGeom prst="rect">
            <a:avLst/>
          </a:prstGeom>
          <a:noFill/>
        </p:spPr>
      </p:pic>
      <p:pic>
        <p:nvPicPr>
          <p:cNvPr id="17414" name="Picture 6" descr="https://abali.ru/wp-content/uploads/2014/01/apelsinovij_sok1-600x815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58082" y="1785926"/>
            <a:ext cx="928694" cy="1261476"/>
          </a:xfrm>
          <a:prstGeom prst="rect">
            <a:avLst/>
          </a:prstGeom>
          <a:noFill/>
        </p:spPr>
      </p:pic>
      <p:pic>
        <p:nvPicPr>
          <p:cNvPr id="17416" name="Picture 8" descr="https://im0-tub-ru.yandex.net/i?id=21f2b92c4d491bb004e3ea9f96241749&amp;n=13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3548461"/>
            <a:ext cx="1285884" cy="859046"/>
          </a:xfrm>
          <a:prstGeom prst="rect">
            <a:avLst/>
          </a:prstGeom>
          <a:noFill/>
        </p:spPr>
      </p:pic>
      <p:pic>
        <p:nvPicPr>
          <p:cNvPr id="17420" name="Picture 12" descr="https://im0-tub-ru.yandex.net/i?id=f4276923aef32bfb020d2f10b5a46b03&amp;n=13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4942" y="3357562"/>
            <a:ext cx="1071570" cy="1211670"/>
          </a:xfrm>
          <a:prstGeom prst="rect">
            <a:avLst/>
          </a:prstGeom>
          <a:noFill/>
        </p:spPr>
      </p:pic>
      <p:pic>
        <p:nvPicPr>
          <p:cNvPr id="17422" name="Picture 14" descr="http://www.gratwest.ru/linkpics/014/014850_2.jpg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1934" y="3786190"/>
            <a:ext cx="773087" cy="773087"/>
          </a:xfrm>
          <a:prstGeom prst="rect">
            <a:avLst/>
          </a:prstGeom>
          <a:noFill/>
        </p:spPr>
      </p:pic>
      <p:pic>
        <p:nvPicPr>
          <p:cNvPr id="19" name="Picture 10" descr="https://i.pinimg.com/originals/fa/fa/c7/fafac7591062657c692ec9a5028f6f4d.pn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5786446" y="1785926"/>
            <a:ext cx="1010670" cy="1285884"/>
          </a:xfrm>
          <a:prstGeom prst="rect">
            <a:avLst/>
          </a:prstGeom>
          <a:noFill/>
        </p:spPr>
      </p:pic>
      <p:pic>
        <p:nvPicPr>
          <p:cNvPr id="20" name="Picture 4" descr="http://cabcochin.com/images/bus.jpg"/>
          <p:cNvPicPr>
            <a:picLocks noChangeAspect="1" noChangeArrowheads="1"/>
          </p:cNvPicPr>
          <p:nvPr/>
        </p:nvPicPr>
        <p:blipFill>
          <a:blip r:embed="rId1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43702" y="3357562"/>
            <a:ext cx="2071702" cy="1093165"/>
          </a:xfrm>
          <a:prstGeom prst="rect">
            <a:avLst/>
          </a:prstGeom>
          <a:noFill/>
        </p:spPr>
      </p:pic>
      <p:pic>
        <p:nvPicPr>
          <p:cNvPr id="17424" name="Picture 16" descr="https://vseigrushki.com/userfiles/shop/large/2/19681_kukla-vesna-nastya-11-so-zv.jpg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29488" y="4714884"/>
            <a:ext cx="1714512" cy="1714512"/>
          </a:xfrm>
          <a:prstGeom prst="rect">
            <a:avLst/>
          </a:prstGeom>
          <a:noFill/>
        </p:spPr>
      </p:pic>
      <p:pic>
        <p:nvPicPr>
          <p:cNvPr id="17426" name="Picture 18" descr="https://xn--80ahlh7aeh.xn--p1ai/image/cache/import_files/df/dfddee31e90e4e6e9cca67a57f8a375b_6cc179a1fe7611e6ab84d850e64ac964-1340x1000.jpg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4943" y="5178449"/>
            <a:ext cx="1785950" cy="13327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6" dur="2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1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6" dur="20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://texasls.org/wp-content/uploads/2018/01/cute-powerpoint-background-powerpoint-backgrounds-for-free-regarding-cute-powerpoint-templates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74588"/>
            <a:ext cx="10152035" cy="6932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142976" y="642918"/>
            <a:ext cx="66437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Arial Black" pitchFamily="34" charset="0"/>
              </a:rPr>
              <a:t>Определи место звука </a:t>
            </a:r>
            <a:r>
              <a:rPr lang="ru-RU" sz="2000" b="1" dirty="0" err="1" smtClean="0">
                <a:latin typeface="Arial Black" pitchFamily="34" charset="0"/>
              </a:rPr>
              <a:t>звука</a:t>
            </a:r>
            <a:r>
              <a:rPr lang="ru-RU" sz="2000" b="1" dirty="0" smtClean="0">
                <a:latin typeface="Arial Black" pitchFamily="34" charset="0"/>
              </a:rPr>
              <a:t>    </a:t>
            </a:r>
            <a:endParaRPr lang="ru-RU" sz="2000" b="1" dirty="0">
              <a:latin typeface="Arial Black" pitchFamily="34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786578" y="642918"/>
            <a:ext cx="285752" cy="42862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8" name="Picture 4" descr="https://im0-tub-ru.yandex.net/i?id=3975516d76aa4e8bface07cb184583b9&amp;n=1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1500174"/>
            <a:ext cx="1928826" cy="1887537"/>
          </a:xfrm>
          <a:prstGeom prst="rect">
            <a:avLst/>
          </a:prstGeom>
          <a:noFill/>
        </p:spPr>
      </p:pic>
      <p:pic>
        <p:nvPicPr>
          <p:cNvPr id="21" name="Picture 4" descr="http://sofi.do.am/_bl/1/05878223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00496" y="1857364"/>
            <a:ext cx="2000264" cy="1481677"/>
          </a:xfrm>
          <a:prstGeom prst="rect">
            <a:avLst/>
          </a:prstGeom>
          <a:noFill/>
        </p:spPr>
      </p:pic>
      <p:pic>
        <p:nvPicPr>
          <p:cNvPr id="22" name="Picture 8" descr="https://i.pinimg.com/originals/ac/84/b9/ac84b94c08df34bb1b2832d296907d9b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14443" y="2214554"/>
            <a:ext cx="2329557" cy="1071570"/>
          </a:xfrm>
          <a:prstGeom prst="rect">
            <a:avLst/>
          </a:prstGeom>
          <a:noFill/>
        </p:spPr>
      </p:pic>
      <p:sp>
        <p:nvSpPr>
          <p:cNvPr id="23" name="Прямоугольник 22"/>
          <p:cNvSpPr/>
          <p:nvPr/>
        </p:nvSpPr>
        <p:spPr>
          <a:xfrm>
            <a:off x="928662" y="3857628"/>
            <a:ext cx="714380" cy="7143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1643042" y="3857628"/>
            <a:ext cx="714380" cy="7143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 flipH="1">
            <a:off x="2357422" y="3857628"/>
            <a:ext cx="714380" cy="7143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4071934" y="3786190"/>
            <a:ext cx="785818" cy="78581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4857752" y="3786190"/>
            <a:ext cx="785818" cy="78581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7143768" y="3857628"/>
            <a:ext cx="785818" cy="78581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7929586" y="3857628"/>
            <a:ext cx="785818" cy="78581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8715405" y="3857628"/>
            <a:ext cx="821504" cy="78581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5643570" y="3786190"/>
            <a:ext cx="785818" cy="78581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1857356" y="3857628"/>
            <a:ext cx="357190" cy="64294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5072066" y="3857628"/>
            <a:ext cx="357190" cy="64294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7429520" y="3929066"/>
            <a:ext cx="357190" cy="64294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8" descr="http://texasls.org/wp-content/uploads/2018/01/cute-powerpoint-background-powerpoint-backgrounds-for-free-regarding-cute-powerpoint-templates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85850" y="-74588"/>
            <a:ext cx="10152035" cy="6932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142976" y="642918"/>
            <a:ext cx="66437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Arial Black" pitchFamily="34" charset="0"/>
              </a:rPr>
              <a:t>    </a:t>
            </a:r>
            <a:endParaRPr lang="ru-RU" sz="2000" b="1" dirty="0">
              <a:latin typeface="Arial Black" pitchFamily="34" charset="0"/>
            </a:endParaRPr>
          </a:p>
        </p:txBody>
      </p:sp>
      <p:sp>
        <p:nvSpPr>
          <p:cNvPr id="35" name="Заголовок 3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latin typeface="Arial Black" pitchFamily="34" charset="0"/>
              </a:rPr>
              <a:t>Составь предложение по картинке</a:t>
            </a:r>
            <a:endParaRPr lang="ru-RU" sz="2800" dirty="0">
              <a:latin typeface="Arial Black" pitchFamily="34" charset="0"/>
            </a:endParaRPr>
          </a:p>
        </p:txBody>
      </p:sp>
      <p:pic>
        <p:nvPicPr>
          <p:cNvPr id="3076" name="Picture 4" descr="https://static.vecteezy.com/system/resources/previews/000/174/985/original/vector-coconut-tree-in-small-islan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1200134"/>
            <a:ext cx="6929454" cy="4850619"/>
          </a:xfrm>
          <a:prstGeom prst="rect">
            <a:avLst/>
          </a:prstGeom>
          <a:noFill/>
        </p:spPr>
      </p:pic>
      <p:pic>
        <p:nvPicPr>
          <p:cNvPr id="8" name="Picture 2" descr="https://risunci.com/wp-content/uploads/2018/12/5-45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46" y="2928934"/>
            <a:ext cx="1500198" cy="1914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46</Words>
  <PresentationFormat>Экран (4:3)</PresentationFormat>
  <Paragraphs>18</Paragraphs>
  <Slides>6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«Учимся слышать и произносить звуки» Звук О </vt:lpstr>
      <vt:lpstr>   </vt:lpstr>
      <vt:lpstr>   </vt:lpstr>
      <vt:lpstr>   </vt:lpstr>
      <vt:lpstr>Слайд 5</vt:lpstr>
      <vt:lpstr>Составь предложение по картинке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«Учимся слышать и произносить звуки» Звук О </dc:title>
  <dc:creator>User</dc:creator>
  <cp:lastModifiedBy>User</cp:lastModifiedBy>
  <cp:revision>15</cp:revision>
  <dcterms:created xsi:type="dcterms:W3CDTF">2020-10-19T07:26:21Z</dcterms:created>
  <dcterms:modified xsi:type="dcterms:W3CDTF">2020-10-21T08:29:17Z</dcterms:modified>
</cp:coreProperties>
</file>