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0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2" d="100"/>
          <a:sy n="42" d="100"/>
        </p:scale>
        <p:origin x="-1638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9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6715172" cy="26432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  <a:t>«Учимся слышать и произносить звуки»</a:t>
            </a:r>
            <a:b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Звуки П,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Пь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5" name="Picture 2" descr="https://moreva.edumsko.ru/uploads/7900/7821/section/627411/__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643314"/>
            <a:ext cx="3392306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72198" y="485776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Подготовила</a:t>
            </a:r>
          </a:p>
          <a:p>
            <a:r>
              <a:rPr lang="ru-RU" dirty="0" smtClean="0">
                <a:latin typeface="Monotype Corsiva" pitchFamily="66" charset="0"/>
              </a:rPr>
              <a:t>учитель-логопед 1кв. кат. </a:t>
            </a:r>
          </a:p>
          <a:p>
            <a:r>
              <a:rPr lang="ru-RU" dirty="0" smtClean="0">
                <a:latin typeface="Monotype Corsiva" pitchFamily="66" charset="0"/>
              </a:rPr>
              <a:t>Боровикова Н.Н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405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Рассмотри и назови картинки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1026" name="Picture 2" descr="https://yt3.ggpht.com/a/AATXAJxfw-j_mrKUCoTiG_sD52wq6HRTUVlEtP-APg=s900-c-k-c0xffffffff-no-rj-m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AEC9"/>
              </a:clrFrom>
              <a:clrTo>
                <a:srgbClr val="FEAE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214422"/>
            <a:ext cx="2071702" cy="2071702"/>
          </a:xfrm>
          <a:prstGeom prst="rect">
            <a:avLst/>
          </a:prstGeom>
          <a:noFill/>
        </p:spPr>
      </p:pic>
      <p:pic>
        <p:nvPicPr>
          <p:cNvPr id="17" name="Picture 10" descr="https://pumbik.ru/wp-content/uploads/2016/02/kak-nauchit-popugaya-razgovarivat-luchshie-sovety-i-priemy-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000240"/>
            <a:ext cx="2071702" cy="1092499"/>
          </a:xfrm>
          <a:prstGeom prst="rect">
            <a:avLst/>
          </a:prstGeom>
          <a:noFill/>
        </p:spPr>
      </p:pic>
      <p:pic>
        <p:nvPicPr>
          <p:cNvPr id="1028" name="Picture 4" descr="https://img2.st.kloomba.com/img/used/2016/10/02/10/b/27579767_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1785926"/>
            <a:ext cx="1500198" cy="1193491"/>
          </a:xfrm>
          <a:prstGeom prst="rect">
            <a:avLst/>
          </a:prstGeom>
          <a:noFill/>
        </p:spPr>
      </p:pic>
      <p:pic>
        <p:nvPicPr>
          <p:cNvPr id="1030" name="Picture 6" descr="https://www.biopodushka.ru/upload/iblock/462/10381_1414583923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429000"/>
            <a:ext cx="2500330" cy="2500330"/>
          </a:xfrm>
          <a:prstGeom prst="rect">
            <a:avLst/>
          </a:prstGeom>
          <a:noFill/>
        </p:spPr>
      </p:pic>
      <p:pic>
        <p:nvPicPr>
          <p:cNvPr id="1032" name="Picture 8" descr="https://im0-tub-ru.yandex.net/i?id=032eab949e54fad0b250e37e5bbb3aa4&amp;n=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3786190"/>
            <a:ext cx="1357322" cy="1328267"/>
          </a:xfrm>
          <a:prstGeom prst="rect">
            <a:avLst/>
          </a:prstGeom>
          <a:noFill/>
        </p:spPr>
      </p:pic>
      <p:pic>
        <p:nvPicPr>
          <p:cNvPr id="2052" name="Picture 4" descr="http://clipart-library.com/newhp/436-4365028_clip-art-transparent-image-gallery-yopriceville-transparent-background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500438"/>
            <a:ext cx="2773383" cy="2435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868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64291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Звук  П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714356"/>
            <a:ext cx="357190" cy="357190"/>
          </a:xfrm>
          <a:prstGeom prst="ellipse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s://img2.st.kloomba.com/img/used/2016/10/02/10/b/27579767_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714488"/>
            <a:ext cx="1975520" cy="15716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357187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357187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350043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57224" y="371475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img2.freepng.ru/20180219/rsw/kisspng-tool-shovel-usability-tapuz-shovel-5a8a9cb4658cd4.21643114151903352441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571612"/>
            <a:ext cx="1928826" cy="19288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71736" y="357187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929586" y="3500438"/>
            <a:ext cx="92869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350043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143768" y="371475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868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64291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Раздели слова на слоги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17" name="Picture 4" descr="http://clipart-library.com/newhp/436-4365028_clip-art-transparent-image-gallery-yopriceville-transparent-background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500174"/>
            <a:ext cx="2773383" cy="2435754"/>
          </a:xfrm>
          <a:prstGeom prst="rect">
            <a:avLst/>
          </a:prstGeom>
          <a:noFill/>
        </p:spPr>
      </p:pic>
      <p:pic>
        <p:nvPicPr>
          <p:cNvPr id="18" name="Picture 2" descr="https://yt3.ggpht.com/a/AATXAJxfw-j_mrKUCoTiG_sD52wq6HRTUVlEtP-APg=s900-c-k-c0xffffffff-no-rj-m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AEC9"/>
              </a:clrFrom>
              <a:clrTo>
                <a:srgbClr val="FEAE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500174"/>
            <a:ext cx="2071702" cy="2071702"/>
          </a:xfrm>
          <a:prstGeom prst="rect">
            <a:avLst/>
          </a:prstGeom>
          <a:noFill/>
        </p:spPr>
      </p:pic>
      <p:pic>
        <p:nvPicPr>
          <p:cNvPr id="19" name="Picture 2" descr="https://img2.freepng.ru/20180219/rsw/kisspng-tool-shovel-usability-tapuz-shovel-5a8a9cb4658cd4.21643114151903352441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928802"/>
            <a:ext cx="1928826" cy="1928826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 flipV="1">
            <a:off x="785786" y="4286255"/>
            <a:ext cx="235745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4143380"/>
            <a:ext cx="235745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15074" y="4143380"/>
            <a:ext cx="2500330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гнутая вниз стрелка 20"/>
          <p:cNvSpPr/>
          <p:nvPr/>
        </p:nvSpPr>
        <p:spPr>
          <a:xfrm>
            <a:off x="714348" y="4286256"/>
            <a:ext cx="1285884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низ стрелка 21"/>
          <p:cNvSpPr/>
          <p:nvPr/>
        </p:nvSpPr>
        <p:spPr>
          <a:xfrm>
            <a:off x="7000892" y="4143380"/>
            <a:ext cx="928694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низ стрелка 31"/>
          <p:cNvSpPr/>
          <p:nvPr/>
        </p:nvSpPr>
        <p:spPr>
          <a:xfrm>
            <a:off x="6143636" y="4143380"/>
            <a:ext cx="928694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низ стрелка 32"/>
          <p:cNvSpPr/>
          <p:nvPr/>
        </p:nvSpPr>
        <p:spPr>
          <a:xfrm>
            <a:off x="4786314" y="4143380"/>
            <a:ext cx="1214446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низ стрелка 33"/>
          <p:cNvSpPr/>
          <p:nvPr/>
        </p:nvSpPr>
        <p:spPr>
          <a:xfrm>
            <a:off x="3643306" y="4214818"/>
            <a:ext cx="1285884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низ стрелка 34"/>
          <p:cNvSpPr/>
          <p:nvPr/>
        </p:nvSpPr>
        <p:spPr>
          <a:xfrm>
            <a:off x="1928794" y="4357694"/>
            <a:ext cx="1214446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низ стрелка 35"/>
          <p:cNvSpPr/>
          <p:nvPr/>
        </p:nvSpPr>
        <p:spPr>
          <a:xfrm>
            <a:off x="7858148" y="4214818"/>
            <a:ext cx="928694" cy="4905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405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Рассмотри и назови картинки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16386" name="Picture 2" descr="https://www.freepngimg.com/thumb/hand_saw/11-2-hand-saw-png-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2928959" cy="943125"/>
          </a:xfrm>
          <a:prstGeom prst="rect">
            <a:avLst/>
          </a:prstGeom>
          <a:noFill/>
        </p:spPr>
      </p:pic>
      <p:pic>
        <p:nvPicPr>
          <p:cNvPr id="16388" name="Picture 4" descr="http://dasha46.narod.ru/Encyclopedic_Knowledge/Biology/Animals/Birds/Penguins/K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00372"/>
            <a:ext cx="1832081" cy="2381240"/>
          </a:xfrm>
          <a:prstGeom prst="rect">
            <a:avLst/>
          </a:prstGeom>
          <a:noFill/>
        </p:spPr>
      </p:pic>
      <p:pic>
        <p:nvPicPr>
          <p:cNvPr id="16390" name="Picture 6" descr="https://www.meme-arsenal.com/memes/92e8a7055962b3fec8cd4af1f8d31bf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214422"/>
            <a:ext cx="1857388" cy="1339177"/>
          </a:xfrm>
          <a:prstGeom prst="rect">
            <a:avLst/>
          </a:prstGeom>
          <a:noFill/>
        </p:spPr>
      </p:pic>
      <p:pic>
        <p:nvPicPr>
          <p:cNvPr id="16392" name="Picture 8" descr="https://7960777a-2fd1-4b07-8bbb-896e98c4659c.selcdn.net/upload/prod_add5/302/product-390302-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286124"/>
            <a:ext cx="1857388" cy="1891159"/>
          </a:xfrm>
          <a:prstGeom prst="rect">
            <a:avLst/>
          </a:prstGeom>
          <a:noFill/>
        </p:spPr>
      </p:pic>
      <p:pic>
        <p:nvPicPr>
          <p:cNvPr id="16396" name="Picture 12" descr="http://ju-nona.ru/wp-content/uploads/2016/11/Ognennyiy-petuh-768x806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1000108"/>
            <a:ext cx="1497538" cy="1571635"/>
          </a:xfrm>
          <a:prstGeom prst="rect">
            <a:avLst/>
          </a:prstGeom>
          <a:noFill/>
        </p:spPr>
      </p:pic>
      <p:pic>
        <p:nvPicPr>
          <p:cNvPr id="16398" name="Picture 14" descr="https://im0-tub-ru.yandex.net/i?id=2a5d3d74f8d36d6e506f4a7eba5cfee3&amp;n=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3286124"/>
            <a:ext cx="1285884" cy="1736215"/>
          </a:xfrm>
          <a:prstGeom prst="rect">
            <a:avLst/>
          </a:prstGeom>
          <a:noFill/>
        </p:spPr>
      </p:pic>
      <p:pic>
        <p:nvPicPr>
          <p:cNvPr id="16400" name="Picture 16" descr="https://ds05.infourok.ru/uploads/ex/03d6/000a508d-ec0488f3/hello_html_4cc1498c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142985"/>
            <a:ext cx="1214446" cy="1157664"/>
          </a:xfrm>
          <a:prstGeom prst="rect">
            <a:avLst/>
          </a:prstGeom>
          <a:noFill/>
        </p:spPr>
      </p:pic>
      <p:pic>
        <p:nvPicPr>
          <p:cNvPr id="16402" name="Picture 18" descr="https://nicom-spb.ru/upload/iblock/021/021075ab3efd93f9d695420b1336355d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8FCFB"/>
              </a:clrFrom>
              <a:clrTo>
                <a:srgbClr val="F8FC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214686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00090"/>
            <a:ext cx="9223405" cy="714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868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64291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Звук  П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714356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00438"/>
            <a:ext cx="91440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3500438"/>
            <a:ext cx="92869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3500438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3500438"/>
            <a:ext cx="785818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3500438"/>
            <a:ext cx="78581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3500438"/>
            <a:ext cx="857256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12" descr="http://ju-nona.ru/wp-content/uploads/2016/11/Ognennyiy-petuh-768x80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1643050"/>
            <a:ext cx="1497538" cy="1571635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3714744" y="3571876"/>
            <a:ext cx="642942" cy="6429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4" descr="https://im0-tub-ru.yandex.net/i?id=2a5d3d74f8d36d6e506f4a7eba5cfee3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428736"/>
            <a:ext cx="1285884" cy="1736215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500034" y="3571876"/>
            <a:ext cx="642942" cy="6429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cdn.pixabay.com/photo/2012/04/12/10/28/chain-29364__4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214554"/>
            <a:ext cx="1785950" cy="89297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6429388" y="3429000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86644" y="3429000"/>
            <a:ext cx="92869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215306" y="3429000"/>
            <a:ext cx="92869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286776" y="3500438"/>
            <a:ext cx="642942" cy="6429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0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3405" cy="72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5" name="Picture 2" descr="https://cdn.pixabay.com/photo/2012/04/12/10/28/chain-29364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14620"/>
            <a:ext cx="1785950" cy="892975"/>
          </a:xfrm>
          <a:prstGeom prst="rect">
            <a:avLst/>
          </a:prstGeom>
          <a:noFill/>
        </p:spPr>
      </p:pic>
      <p:pic>
        <p:nvPicPr>
          <p:cNvPr id="6" name="Picture 8" descr="https://7960777a-2fd1-4b07-8bbb-896e98c4659c.selcdn.net/upload/prod_add5/302/product-390302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500174"/>
            <a:ext cx="1857388" cy="1891159"/>
          </a:xfrm>
          <a:prstGeom prst="rect">
            <a:avLst/>
          </a:prstGeom>
          <a:noFill/>
        </p:spPr>
      </p:pic>
      <p:pic>
        <p:nvPicPr>
          <p:cNvPr id="8" name="Picture 12" descr="http://ju-nona.ru/wp-content/uploads/2016/11/Ognennyiy-petuh-768x80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714488"/>
            <a:ext cx="1497538" cy="157163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71538" y="4071942"/>
            <a:ext cx="121444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3000364" y="4143379"/>
            <a:ext cx="350046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4071942"/>
            <a:ext cx="2143140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1071538" y="4143380"/>
            <a:ext cx="1285884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низ стрелка 18"/>
          <p:cNvSpPr/>
          <p:nvPr/>
        </p:nvSpPr>
        <p:spPr>
          <a:xfrm>
            <a:off x="3071802" y="4357694"/>
            <a:ext cx="928694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низ стрелка 19"/>
          <p:cNvSpPr/>
          <p:nvPr/>
        </p:nvSpPr>
        <p:spPr>
          <a:xfrm>
            <a:off x="4000496" y="4357694"/>
            <a:ext cx="928694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низ стрелка 20"/>
          <p:cNvSpPr/>
          <p:nvPr/>
        </p:nvSpPr>
        <p:spPr>
          <a:xfrm>
            <a:off x="4929190" y="4429132"/>
            <a:ext cx="928694" cy="2857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низ стрелка 21"/>
          <p:cNvSpPr/>
          <p:nvPr/>
        </p:nvSpPr>
        <p:spPr>
          <a:xfrm>
            <a:off x="5786446" y="4429132"/>
            <a:ext cx="857256" cy="2857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низ стрелка 22"/>
          <p:cNvSpPr/>
          <p:nvPr/>
        </p:nvSpPr>
        <p:spPr>
          <a:xfrm>
            <a:off x="6858016" y="4286256"/>
            <a:ext cx="928694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7786710" y="4286256"/>
            <a:ext cx="928694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texasls.org/wp-content/uploads/2018/01/cute-powerpoint-background-powerpoint-backgrounds-for-free-regarding-cute-powerpoint-templat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405" y="-74588"/>
            <a:ext cx="9223405" cy="693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4291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Придумай предложения с этими словами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16390" name="Picture 6" descr="https://www.meme-arsenal.com/memes/92e8a7055962b3fec8cd4af1f8d31bf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928802"/>
            <a:ext cx="1857388" cy="1339177"/>
          </a:xfrm>
          <a:prstGeom prst="rect">
            <a:avLst/>
          </a:prstGeom>
          <a:noFill/>
        </p:spPr>
      </p:pic>
      <p:pic>
        <p:nvPicPr>
          <p:cNvPr id="16392" name="Picture 8" descr="https://7960777a-2fd1-4b07-8bbb-896e98c4659c.selcdn.net/upload/prod_add5/302/product-390302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357298"/>
            <a:ext cx="1857388" cy="1891159"/>
          </a:xfrm>
          <a:prstGeom prst="rect">
            <a:avLst/>
          </a:prstGeom>
          <a:noFill/>
        </p:spPr>
      </p:pic>
      <p:pic>
        <p:nvPicPr>
          <p:cNvPr id="16396" name="Picture 12" descr="http://ju-nona.ru/wp-content/uploads/2016/11/Ognennyiy-petuh-768x80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214818"/>
            <a:ext cx="1357322" cy="1424481"/>
          </a:xfrm>
          <a:prstGeom prst="rect">
            <a:avLst/>
          </a:prstGeom>
          <a:noFill/>
        </p:spPr>
      </p:pic>
      <p:pic>
        <p:nvPicPr>
          <p:cNvPr id="13" name="Picture 6" descr="https://www.biopodushka.ru/upload/iblock/462/10381_1414583923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143116"/>
            <a:ext cx="2500330" cy="2500330"/>
          </a:xfrm>
          <a:prstGeom prst="rect">
            <a:avLst/>
          </a:prstGeom>
          <a:noFill/>
        </p:spPr>
      </p:pic>
      <p:pic>
        <p:nvPicPr>
          <p:cNvPr id="14" name="Picture 10" descr="https://pumbik.ru/wp-content/uploads/2016/02/kak-nauchit-popugaya-razgovarivat-luchshie-sovety-i-priemy-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357694"/>
            <a:ext cx="2071702" cy="1092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37</Words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«Учимся слышать и произносить звуки» Звуки П, Пь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«Учимся слышать и произносить звуки» Звуки П, Пь </dc:title>
  <dc:creator>User</dc:creator>
  <cp:lastModifiedBy>User</cp:lastModifiedBy>
  <cp:revision>45</cp:revision>
  <dcterms:created xsi:type="dcterms:W3CDTF">2020-11-17T07:11:50Z</dcterms:created>
  <dcterms:modified xsi:type="dcterms:W3CDTF">2020-11-26T08:32:42Z</dcterms:modified>
</cp:coreProperties>
</file>