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2" r:id="rId5"/>
    <p:sldId id="283" r:id="rId6"/>
    <p:sldId id="286" r:id="rId7"/>
    <p:sldId id="274" r:id="rId8"/>
    <p:sldId id="290" r:id="rId9"/>
    <p:sldId id="27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E69C8-DA0A-4E92-B528-E914CF6E295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43D88-383A-4CE5-A65F-2ABF14C1F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ozdaem-kollazh-v-Fotoshope-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47864" y="11967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Мой город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Санкт-Петербург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79631753_15-p-neitralnie-foni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10" descr="герб-гиф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916832"/>
            <a:ext cx="2889493" cy="3024336"/>
          </a:xfrm>
          <a:prstGeom prst="rect">
            <a:avLst/>
          </a:prstGeom>
        </p:spPr>
      </p:pic>
      <p:pic>
        <p:nvPicPr>
          <p:cNvPr id="4" name="Содержимое 11" descr="флаг-гиф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492896"/>
            <a:ext cx="3452069" cy="230425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У города есть свои символы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79631753_15-p-neitralnie-foni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s://radiovera.ru/wp-content/uploads/2018/10/Petr-Pervyi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412776"/>
            <a:ext cx="3701571" cy="496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Основатель нашего города – Петр </a:t>
            </a:r>
            <a:r>
              <a:rPr lang="en-US" dirty="0" smtClean="0">
                <a:solidFill>
                  <a:srgbClr val="002060"/>
                </a:solidFill>
              </a:rPr>
              <a:t>I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79631753_15-p-neitralnie-foni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Петропавловская крепость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SPB_63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340768"/>
            <a:ext cx="7809125" cy="52086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79631753_15-p-neitralnie-foni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Невский проспект – главная улица нашего города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22" name="Picture 2" descr="https://pbs.twimg.com/media/DpYphLWXgAMs-Rg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556792"/>
            <a:ext cx="7507325" cy="49824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79631753_15-p-neitralnie-foni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Река Нева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8914" name="Picture 2" descr="https://cdn.photosight.ru/img/b/418/5654809_x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268760"/>
            <a:ext cx="6624736" cy="52944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79631753_15-p-neitralnie-foni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Зимний дворец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avatars.mds.yandex.net/get-zen_doc/170671/pub_5eb72abcd329951511c340bc_5ebafb55c7c480495abfdc6e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3" y="1556792"/>
            <a:ext cx="6801381" cy="4680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79631753_15-p-neitralnie-foni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collag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764704"/>
            <a:ext cx="5112568" cy="38344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5855257" y="764704"/>
            <a:ext cx="2741648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Кораблик </a:t>
            </a:r>
          </a:p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Адмиралтейства</a:t>
            </a:r>
          </a:p>
          <a:p>
            <a:endParaRPr lang="ru-RU" sz="2000" dirty="0" smtClean="0">
              <a:solidFill>
                <a:schemeClr val="tx2"/>
              </a:solidFill>
            </a:endParaRPr>
          </a:p>
          <a:p>
            <a:r>
              <a:rPr lang="ru-RU" sz="2000" dirty="0" smtClean="0">
                <a:solidFill>
                  <a:schemeClr val="tx2"/>
                </a:solidFill>
              </a:rPr>
              <a:t>Маленький кораблик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В городе огромном,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В небе над Невою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Синем и просторном.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Маленький кораблик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Высоко плывет –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Это символ города,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Здесь рождался флот!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79631753_15-p-neitralnie-foni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3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12776"/>
            <a:ext cx="7272808" cy="5064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Медный всадник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59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 У города есть свои символы</vt:lpstr>
      <vt:lpstr>Основатель нашего города – Петр I</vt:lpstr>
      <vt:lpstr>Петропавловская крепость</vt:lpstr>
      <vt:lpstr>Невский проспект – главная улица нашего города</vt:lpstr>
      <vt:lpstr>Река Нева</vt:lpstr>
      <vt:lpstr>Зимний дворец</vt:lpstr>
      <vt:lpstr>Презентация PowerPoint</vt:lpstr>
      <vt:lpstr>Медный всадник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впв</cp:lastModifiedBy>
  <cp:revision>36</cp:revision>
  <dcterms:created xsi:type="dcterms:W3CDTF">2020-09-12T18:19:29Z</dcterms:created>
  <dcterms:modified xsi:type="dcterms:W3CDTF">2020-11-27T18:34:18Z</dcterms:modified>
</cp:coreProperties>
</file>