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90E0-2E5A-4B4E-9D57-6439D149E0BA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AFF0-2193-4B9A-8602-57E40AED00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969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90E0-2E5A-4B4E-9D57-6439D149E0BA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AFF0-2193-4B9A-8602-57E40AED00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362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90E0-2E5A-4B4E-9D57-6439D149E0BA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AFF0-2193-4B9A-8602-57E40AED00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5010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90E0-2E5A-4B4E-9D57-6439D149E0BA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AFF0-2193-4B9A-8602-57E40AED00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883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90E0-2E5A-4B4E-9D57-6439D149E0BA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AFF0-2193-4B9A-8602-57E40AED00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117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90E0-2E5A-4B4E-9D57-6439D149E0BA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AFF0-2193-4B9A-8602-57E40AED00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531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90E0-2E5A-4B4E-9D57-6439D149E0BA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AFF0-2193-4B9A-8602-57E40AED00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088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90E0-2E5A-4B4E-9D57-6439D149E0BA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AFF0-2193-4B9A-8602-57E40AED00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253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90E0-2E5A-4B4E-9D57-6439D149E0BA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AFF0-2193-4B9A-8602-57E40AED00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5061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90E0-2E5A-4B4E-9D57-6439D149E0BA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AFF0-2193-4B9A-8602-57E40AED00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349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90E0-2E5A-4B4E-9D57-6439D149E0BA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AFF0-2193-4B9A-8602-57E40AED00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595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3290E0-2E5A-4B4E-9D57-6439D149E0BA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3AFF0-2193-4B9A-8602-57E40AED00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943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199965/60239d8e-fce3-41fc-aafa-d9b32b349cb6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03" y="188640"/>
            <a:ext cx="8892480" cy="645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Читаем по слогам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Титова Н.А.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99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199965/60239d8e-fce3-41fc-aafa-d9b32b349cb6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03" y="188640"/>
            <a:ext cx="8892480" cy="645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ot2do6.ru/uploads/posts/2015-06/1434488500_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7992888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968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199965/60239d8e-fce3-41fc-aafa-d9b32b349cb6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03" y="188640"/>
            <a:ext cx="8892480" cy="645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ot2do6.ru/uploads/posts/2015-06/1434488469_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59751"/>
            <a:ext cx="8352928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645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199965/60239d8e-fce3-41fc-aafa-d9b32b349cb6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03" y="188640"/>
            <a:ext cx="8892480" cy="645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ot2do6.ru/uploads/posts/2015-06/1434488502_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872" y="404664"/>
            <a:ext cx="7863575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936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199965/60239d8e-fce3-41fc-aafa-d9b32b349cb6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03" y="188640"/>
            <a:ext cx="8892480" cy="645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ot2do6.ru/uploads/posts/2015-06/thumbs/1434488469_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92696"/>
            <a:ext cx="7344816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891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199965/60239d8e-fce3-41fc-aafa-d9b32b349cb6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03" y="188640"/>
            <a:ext cx="8892480" cy="645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ot2do6.ru/uploads/posts/2015-06/1434488418_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43" y="350912"/>
            <a:ext cx="7620000" cy="6291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318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199965/60239d8e-fce3-41fc-aafa-d9b32b349cb6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03" y="188640"/>
            <a:ext cx="8892480" cy="645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s://ot2do6.ru/uploads/posts/2015-06/1434488466_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423" y="557808"/>
            <a:ext cx="825624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326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199965/60239d8e-fce3-41fc-aafa-d9b32b349cb6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03" y="188640"/>
            <a:ext cx="8892480" cy="645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://ot2do6.ru/uploads/posts/2015-06/thumbs/1434488421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20689"/>
            <a:ext cx="7848872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452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7</Words>
  <Application>Microsoft Office PowerPoint</Application>
  <PresentationFormat>Экран (4:3)</PresentationFormat>
  <Paragraphs>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Читаем по слогам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Читаем по слогам</dc:title>
  <dc:creator>123</dc:creator>
  <cp:lastModifiedBy>123</cp:lastModifiedBy>
  <cp:revision>2</cp:revision>
  <dcterms:created xsi:type="dcterms:W3CDTF">2019-09-29T16:19:19Z</dcterms:created>
  <dcterms:modified xsi:type="dcterms:W3CDTF">2019-09-29T16:35:30Z</dcterms:modified>
</cp:coreProperties>
</file>