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EF359-EE70-456A-87F4-4F65B49481F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C8F62-295E-4672-B734-A94BA8B64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5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C8F62-295E-4672-B734-A94BA8B646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121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00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8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5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9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3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7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33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45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7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CAFEC6-5150-4C38-9E13-40363A1CAF28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D3AF081-E5A7-4C3E-81B9-13DA122CDD3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05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5495636"/>
            <a:ext cx="10058400" cy="73890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Составил: </a:t>
            </a:r>
          </a:p>
          <a:p>
            <a:pPr algn="r"/>
            <a:r>
              <a:rPr lang="ru-RU" dirty="0" smtClean="0"/>
              <a:t>учитель-логопед </a:t>
            </a:r>
            <a:r>
              <a:rPr lang="ru-RU" dirty="0" err="1" smtClean="0"/>
              <a:t>Корчигина</a:t>
            </a:r>
            <a:r>
              <a:rPr lang="ru-RU" dirty="0" smtClean="0"/>
              <a:t> Н.В.</a:t>
            </a:r>
            <a:endParaRPr lang="ru-RU" dirty="0"/>
          </a:p>
        </p:txBody>
      </p:sp>
      <p:pic>
        <p:nvPicPr>
          <p:cNvPr id="3074" name="Picture 2" descr="https://ds05.infourok.ru/uploads/ex/03bb/000c38ba-0cfdc96e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831273"/>
            <a:ext cx="10058399" cy="438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858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92" y="-258618"/>
            <a:ext cx="1967344" cy="431338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Помоги расселить предметы по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каютам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на пароходах.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3272" y="0"/>
            <a:ext cx="7352145" cy="677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782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007" y="175766"/>
            <a:ext cx="2735811" cy="47749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Помоги Гале и Кате разгадать ребусы и разделить их. Определи место изучаемого звука в слове.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8450" y="83127"/>
            <a:ext cx="7945623" cy="677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08582" y="4821382"/>
            <a:ext cx="2401454" cy="471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18036" y="4802909"/>
            <a:ext cx="2401455" cy="50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98109" y="5569527"/>
            <a:ext cx="2382982" cy="4525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89091" y="5569527"/>
            <a:ext cx="2346036" cy="50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87636" y="6280727"/>
            <a:ext cx="2438400" cy="498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69382" y="6308436"/>
            <a:ext cx="2456873" cy="4710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701309" y="4821382"/>
            <a:ext cx="0" cy="4895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15709" y="4821382"/>
            <a:ext cx="0" cy="4895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615709" y="4821382"/>
            <a:ext cx="794327" cy="4710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7656945" y="4821382"/>
            <a:ext cx="0" cy="4895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506691" y="4802909"/>
            <a:ext cx="6887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7656945" y="4821382"/>
            <a:ext cx="849746" cy="48952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498109" y="5541818"/>
            <a:ext cx="831273" cy="50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086763" y="5541818"/>
            <a:ext cx="0" cy="535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109528" y="5541818"/>
            <a:ext cx="914399" cy="53570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622473" y="6280727"/>
            <a:ext cx="766618" cy="49876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689600" y="6299200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7869382" y="6280727"/>
            <a:ext cx="831273" cy="49876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9476509" y="6280727"/>
            <a:ext cx="0" cy="549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387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2496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Определи, тень какого животного изображена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545" y="1644073"/>
            <a:ext cx="8100291" cy="2715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545" y="4895676"/>
            <a:ext cx="8201891" cy="196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628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AU0KNlQaM_gpIjR8NahxGO-6HwYbEUf-hTZijQ/i6iWQTCE3f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45" y="-81168"/>
            <a:ext cx="7093528" cy="697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08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c35/0010c18c-fa8fc4bb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-128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741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4.infourok.ru/uploads/ex/0f35/000eefcc-0b3f1d3f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655" y="0"/>
            <a:ext cx="9225348" cy="691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69382" y="286603"/>
            <a:ext cx="1173018" cy="10898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43927" y="286603"/>
            <a:ext cx="1136073" cy="10437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28792972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</TotalTime>
  <Words>37</Words>
  <Application>Microsoft Office PowerPoint</Application>
  <PresentationFormat>Широкоэкранный</PresentationFormat>
  <Paragraphs>8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Ретро</vt:lpstr>
      <vt:lpstr>Презентация PowerPoint</vt:lpstr>
      <vt:lpstr>Помоги расселить предметы по  каютам  на пароходах.</vt:lpstr>
      <vt:lpstr>Помоги Гале и Кате разгадать ребусы и разделить их. Определи место изучаемого звука в слове.</vt:lpstr>
      <vt:lpstr>Определи, тень какого животного изображена.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2020-11-27T05:59:55Z</dcterms:created>
  <dcterms:modified xsi:type="dcterms:W3CDTF">2020-11-27T06:37:59Z</dcterms:modified>
</cp:coreProperties>
</file>