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59C2-828E-4B10-AF70-56C2AFA49A7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A4CF-037F-430F-9C88-A039CE857DE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688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59C2-828E-4B10-AF70-56C2AFA49A7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A4CF-037F-430F-9C88-A039CE857D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062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59C2-828E-4B10-AF70-56C2AFA49A7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A4CF-037F-430F-9C88-A039CE857D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342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59C2-828E-4B10-AF70-56C2AFA49A7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A4CF-037F-430F-9C88-A039CE857D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545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59C2-828E-4B10-AF70-56C2AFA49A7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A4CF-037F-430F-9C88-A039CE857DE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3086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59C2-828E-4B10-AF70-56C2AFA49A7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A4CF-037F-430F-9C88-A039CE857D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85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59C2-828E-4B10-AF70-56C2AFA49A7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A4CF-037F-430F-9C88-A039CE857D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214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59C2-828E-4B10-AF70-56C2AFA49A7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A4CF-037F-430F-9C88-A039CE857D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22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59C2-828E-4B10-AF70-56C2AFA49A7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A4CF-037F-430F-9C88-A039CE857D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17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E2759C2-828E-4B10-AF70-56C2AFA49A7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11A4CF-037F-430F-9C88-A039CE857D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989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59C2-828E-4B10-AF70-56C2AFA49A7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A4CF-037F-430F-9C88-A039CE857D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756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E2759C2-828E-4B10-AF70-56C2AFA49A7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A11A4CF-037F-430F-9C88-A039CE857DEA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377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988" y="1376218"/>
            <a:ext cx="6318326" cy="21336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Дифференциация звуков </a:t>
            </a:r>
            <a:r>
              <a:rPr lang="ru-RU" sz="5400" dirty="0" smtClean="0">
                <a:solidFill>
                  <a:srgbClr val="FF0000"/>
                </a:solidFill>
              </a:rPr>
              <a:t>и букв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7030A0"/>
                </a:solidFill>
              </a:rPr>
              <a:t>Составил: учитель-логопед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К</a:t>
            </a:r>
            <a:r>
              <a:rPr lang="ru-RU" dirty="0" err="1" smtClean="0">
                <a:solidFill>
                  <a:srgbClr val="7030A0"/>
                </a:solidFill>
              </a:rPr>
              <a:t>орчигина</a:t>
            </a:r>
            <a:r>
              <a:rPr lang="ru-RU" dirty="0" smtClean="0">
                <a:solidFill>
                  <a:srgbClr val="7030A0"/>
                </a:solidFill>
              </a:rPr>
              <a:t> Н.В.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122" name="Picture 2" descr="https://fs01.infourok.ru/images/doc/49/61413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314" y="593889"/>
            <a:ext cx="5311464" cy="2498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140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4800" y="179110"/>
            <a:ext cx="4113229" cy="9569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Какие предметы нужны </a:t>
            </a:r>
            <a:r>
              <a:rPr lang="ru-RU" sz="2400" dirty="0" err="1" smtClean="0">
                <a:solidFill>
                  <a:srgbClr val="FF0000"/>
                </a:solidFill>
              </a:rPr>
              <a:t>бегемотику</a:t>
            </a:r>
            <a:r>
              <a:rPr lang="ru-RU" sz="2400" dirty="0" smtClean="0">
                <a:solidFill>
                  <a:srgbClr val="FF0000"/>
                </a:solidFill>
              </a:rPr>
              <a:t>, а какие слонёнку.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327" y="1506893"/>
            <a:ext cx="11248794" cy="517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4990" y="0"/>
            <a:ext cx="3842385" cy="1327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4497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36365" y="-240144"/>
            <a:ext cx="2678544" cy="613294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Помоги </a:t>
            </a:r>
            <a:r>
              <a:rPr lang="ru-RU" sz="3200" dirty="0">
                <a:solidFill>
                  <a:srgbClr val="FF0000"/>
                </a:solidFill>
              </a:rPr>
              <a:t>машинисту прицепить вагоны со зверями и птицами к паровозу. Поедут только те, в названии которых есть звуки [в] и [в’].</a:t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800" y="286603"/>
            <a:ext cx="7160635" cy="3638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1735" y="4144443"/>
            <a:ext cx="6870699" cy="207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6341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019" y="286603"/>
            <a:ext cx="1376218" cy="485805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Ваня 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>
                <a:solidFill>
                  <a:srgbClr val="FF0000"/>
                </a:solidFill>
              </a:rPr>
              <a:t/>
            </a:r>
            <a:br>
              <a:rPr lang="ru-RU" sz="4400" dirty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   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>
                <a:solidFill>
                  <a:srgbClr val="FF0000"/>
                </a:solidFill>
              </a:rPr>
              <a:t/>
            </a:r>
            <a:br>
              <a:rPr lang="ru-RU" sz="4400" dirty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Фая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9927" y="369455"/>
            <a:ext cx="8735753" cy="641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7392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ce999f8a8b4e29fb991cf1b0869b7a60-l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55" y="110836"/>
            <a:ext cx="9606718" cy="6726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192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9e8/00125967-2d509f74/hello_html_74af4ae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855" y="64655"/>
            <a:ext cx="9738799" cy="683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656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https://static.rosuchebnik.ru/upload/iblock/1e6/1e6824a83548463669f04db5891075c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746" y="83126"/>
            <a:ext cx="9550387" cy="670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537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tatic.rosuchebnik.ru/upload/iblock/aa8/aa8bb137719ace4dc5262dac4278ede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018" y="73891"/>
            <a:ext cx="9666476" cy="678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729584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58</TotalTime>
  <Words>21</Words>
  <Application>Microsoft Office PowerPoint</Application>
  <PresentationFormat>Широкоэкранный</PresentationFormat>
  <Paragraphs>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Ретро</vt:lpstr>
      <vt:lpstr>Дифференциация звуков и букв</vt:lpstr>
      <vt:lpstr>Какие предметы нужны бегемотику, а какие слонёнку.</vt:lpstr>
      <vt:lpstr>           Помоги машинисту прицепить вагоны со зверями и птицами к паровозу. Поедут только те, в названии которых есть звуки [в] и [в’]. </vt:lpstr>
      <vt:lpstr>Ваня        Фая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Дифференциация звуков В-Ф</dc:title>
  <dc:creator>Admin</dc:creator>
  <cp:lastModifiedBy>Admin</cp:lastModifiedBy>
  <cp:revision>4</cp:revision>
  <dcterms:created xsi:type="dcterms:W3CDTF">2020-11-27T05:07:02Z</dcterms:created>
  <dcterms:modified xsi:type="dcterms:W3CDTF">2020-11-27T06:34:06Z</dcterms:modified>
</cp:coreProperties>
</file>