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6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38" autoAdjust="0"/>
    <p:restoredTop sz="94607" autoAdjust="0"/>
  </p:normalViewPr>
  <p:slideViewPr>
    <p:cSldViewPr>
      <p:cViewPr>
        <p:scale>
          <a:sx n="77" d="100"/>
          <a:sy n="77" d="100"/>
        </p:scale>
        <p:origin x="-1170" y="-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E4A66-AA32-4AE5-A7B8-1F98C85B4804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9D160-EE0C-46B1-B8B9-00E42F4063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0">
    <p:circle/>
    <p:sndAc>
      <p:stSnd>
        <p:snd r:embed="rId1" name="chimes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E4A66-AA32-4AE5-A7B8-1F98C85B4804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9D160-EE0C-46B1-B8B9-00E42F4063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0">
    <p:circle/>
    <p:sndAc>
      <p:stSnd>
        <p:snd r:embed="rId1" name="chimes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E4A66-AA32-4AE5-A7B8-1F98C85B4804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9D160-EE0C-46B1-B8B9-00E42F4063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0">
    <p:circle/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E4A66-AA32-4AE5-A7B8-1F98C85B4804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9D160-EE0C-46B1-B8B9-00E42F4063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0">
    <p:circle/>
    <p:sndAc>
      <p:stSnd>
        <p:snd r:embed="rId1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E4A66-AA32-4AE5-A7B8-1F98C85B4804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9D160-EE0C-46B1-B8B9-00E42F4063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0">
    <p:circle/>
    <p:sndAc>
      <p:stSnd>
        <p:snd r:embed="rId1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E4A66-AA32-4AE5-A7B8-1F98C85B4804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9D160-EE0C-46B1-B8B9-00E42F4063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0">
    <p:circle/>
    <p:sndAc>
      <p:stSnd>
        <p:snd r:embed="rId1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E4A66-AA32-4AE5-A7B8-1F98C85B4804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9D160-EE0C-46B1-B8B9-00E42F4063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0">
    <p:circle/>
    <p:sndAc>
      <p:stSnd>
        <p:snd r:embed="rId1" name="chimes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E4A66-AA32-4AE5-A7B8-1F98C85B4804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9D160-EE0C-46B1-B8B9-00E42F4063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0">
    <p:circle/>
    <p:sndAc>
      <p:stSnd>
        <p:snd r:embed="rId1" name="chimes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E4A66-AA32-4AE5-A7B8-1F98C85B4804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9D160-EE0C-46B1-B8B9-00E42F4063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0">
    <p:circle/>
    <p:sndAc>
      <p:stSnd>
        <p:snd r:embed="rId1" name="chimes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E4A66-AA32-4AE5-A7B8-1F98C85B4804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9D160-EE0C-46B1-B8B9-00E42F4063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0">
    <p:circle/>
    <p:sndAc>
      <p:stSnd>
        <p:snd r:embed="rId1" name="chimes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E4A66-AA32-4AE5-A7B8-1F98C85B4804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9D160-EE0C-46B1-B8B9-00E42F4063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0">
    <p:circle/>
    <p:sndAc>
      <p:stSnd>
        <p:snd r:embed="rId1" name="chimes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 r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2E4A66-AA32-4AE5-A7B8-1F98C85B4804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D9D160-EE0C-46B1-B8B9-00E42F40638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0">
    <p:circle/>
    <p:sndAc>
      <p:stSnd>
        <p:snd r:embed="rId13" name="chimes.wav"/>
      </p:stSnd>
    </p:sndAc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500166" y="714356"/>
            <a:ext cx="642942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7030A0"/>
                </a:solidFill>
              </a:rPr>
              <a:t>.</a:t>
            </a:r>
            <a:endParaRPr lang="ru-RU" sz="2000" b="1" dirty="0">
              <a:solidFill>
                <a:srgbClr val="7030A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 rot="10800000" flipV="1">
            <a:off x="1857356" y="642918"/>
            <a:ext cx="6572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</a:rPr>
              <a:t>5. Отношения с человеком.</a:t>
            </a:r>
            <a:endParaRPr lang="ru-RU" sz="3600" b="1" dirty="0">
              <a:solidFill>
                <a:srgbClr val="7030A0"/>
              </a:solidFill>
            </a:endParaRPr>
          </a:p>
        </p:txBody>
      </p:sp>
      <p:pic>
        <p:nvPicPr>
          <p:cNvPr id="15" name="Рисунок 14" descr="aa06ab24ba2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28728" y="1643050"/>
            <a:ext cx="6477047" cy="4857784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6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16" name="Рисунок 15" descr="73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5357817" y="3364918"/>
            <a:ext cx="1785951" cy="2052960"/>
          </a:xfrm>
          <a:prstGeom prst="rect">
            <a:avLst/>
          </a:prstGeom>
        </p:spPr>
      </p:pic>
      <p:pic>
        <p:nvPicPr>
          <p:cNvPr id="17" name="Рисунок 16" descr="miynwd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143504" y="5072074"/>
            <a:ext cx="1785950" cy="937624"/>
          </a:xfrm>
          <a:prstGeom prst="rect">
            <a:avLst/>
          </a:prstGeom>
        </p:spPr>
      </p:pic>
    </p:spTree>
  </p:cSld>
  <p:clrMapOvr>
    <a:masterClrMapping/>
  </p:clrMapOvr>
  <p:transition spd="slow" advClick="0" advTm="0">
    <p:circl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4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96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57950" y="2500306"/>
            <a:ext cx="2286016" cy="250033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71736" y="1071545"/>
            <a:ext cx="635798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i="1" dirty="0" smtClean="0">
                <a:solidFill>
                  <a:srgbClr val="FFC000"/>
                </a:solidFill>
              </a:rPr>
              <a:t>Спасибо!</a:t>
            </a:r>
            <a:endParaRPr lang="ru-RU" sz="9600" b="1" i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ransition spd="slow" advClick="0" advTm="0">
    <p:circl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380</TotalTime>
  <Words>9</Words>
  <Application>Microsoft Office PowerPoint</Application>
  <PresentationFormat>Экран (4:3)</PresentationFormat>
  <Paragraphs>3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Виктор</dc:creator>
  <cp:lastModifiedBy>1</cp:lastModifiedBy>
  <cp:revision>42</cp:revision>
  <dcterms:created xsi:type="dcterms:W3CDTF">2015-11-19T05:03:25Z</dcterms:created>
  <dcterms:modified xsi:type="dcterms:W3CDTF">2020-11-27T04:25:07Z</dcterms:modified>
</cp:coreProperties>
</file>