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38" autoAdjust="0"/>
    <p:restoredTop sz="94607" autoAdjust="0"/>
  </p:normalViewPr>
  <p:slideViewPr>
    <p:cSldViewPr>
      <p:cViewPr varScale="1">
        <p:scale>
          <a:sx n="70" d="100"/>
          <a:sy n="70" d="100"/>
        </p:scale>
        <p:origin x="-13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 r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0">
    <p:circle/>
    <p:sndAc>
      <p:stSnd>
        <p:snd r:embed="rId13" name="chimes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gif"/><Relationship Id="rId3" Type="http://schemas.openxmlformats.org/officeDocument/2006/relationships/audio" Target="../media/audio1.wav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_8eee7_f5176fed_ori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6286512" y="2928934"/>
            <a:ext cx="1748776" cy="2191922"/>
          </a:xfrm>
          <a:prstGeom prst="rect">
            <a:avLst/>
          </a:prstGeom>
        </p:spPr>
      </p:pic>
      <p:pic>
        <p:nvPicPr>
          <p:cNvPr id="5" name="Рисунок 4" descr="0_8a87b_23607786_XL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71736" y="3357562"/>
            <a:ext cx="2085674" cy="1963141"/>
          </a:xfrm>
          <a:prstGeom prst="rect">
            <a:avLst/>
          </a:prstGeom>
        </p:spPr>
      </p:pic>
      <p:pic>
        <p:nvPicPr>
          <p:cNvPr id="6" name="Рисунок 5" descr="0_1258a4_14e49916_orig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14282" y="1857364"/>
            <a:ext cx="2868484" cy="2728882"/>
          </a:xfrm>
          <a:prstGeom prst="rect">
            <a:avLst/>
          </a:prstGeom>
        </p:spPr>
      </p:pic>
      <p:pic>
        <p:nvPicPr>
          <p:cNvPr id="7" name="Рисунок 6" descr="0_a50f6_1bf3cf75_S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072066" y="2071678"/>
            <a:ext cx="861255" cy="942980"/>
          </a:xfrm>
          <a:prstGeom prst="rect">
            <a:avLst/>
          </a:prstGeom>
        </p:spPr>
      </p:pic>
      <p:pic>
        <p:nvPicPr>
          <p:cNvPr id="8" name="Рисунок 7" descr="7f58bf40000eba49bd774bbfa413c1cb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500694" y="4786322"/>
            <a:ext cx="809622" cy="1098657"/>
          </a:xfrm>
          <a:prstGeom prst="rect">
            <a:avLst/>
          </a:prstGeom>
        </p:spPr>
      </p:pic>
      <p:pic>
        <p:nvPicPr>
          <p:cNvPr id="9" name="Рисунок 8" descr="6965856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 flipH="1">
            <a:off x="357158" y="4357694"/>
            <a:ext cx="2214578" cy="2237034"/>
          </a:xfrm>
          <a:prstGeom prst="rect">
            <a:avLst/>
          </a:prstGeom>
        </p:spPr>
      </p:pic>
      <p:pic>
        <p:nvPicPr>
          <p:cNvPr id="10" name="Рисунок 9" descr="f4daada3389e5ccf8fe4c69718313604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8085962" y="4857760"/>
            <a:ext cx="1058038" cy="751905"/>
          </a:xfrm>
          <a:prstGeom prst="rect">
            <a:avLst/>
          </a:prstGeom>
        </p:spPr>
      </p:pic>
      <p:pic>
        <p:nvPicPr>
          <p:cNvPr id="11" name="Рисунок 10" descr="lynx_by_foxxy33-d91za0o (1)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6072198" y="5048250"/>
            <a:ext cx="2857500" cy="1809750"/>
          </a:xfrm>
          <a:prstGeom prst="rect">
            <a:avLst/>
          </a:prstGeom>
        </p:spPr>
      </p:pic>
      <p:pic>
        <p:nvPicPr>
          <p:cNvPr id="12" name="Рисунок 11" descr="0_86dda_600382d5_XL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 flipH="1">
            <a:off x="3286116" y="4572008"/>
            <a:ext cx="2286016" cy="1720446"/>
          </a:xfrm>
          <a:prstGeom prst="rect">
            <a:avLst/>
          </a:prstGeom>
        </p:spPr>
      </p:pic>
      <p:pic>
        <p:nvPicPr>
          <p:cNvPr id="13" name="Рисунок 12" descr="32728747.gif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5000628" y="5715016"/>
            <a:ext cx="954525" cy="95997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142976" y="642918"/>
            <a:ext cx="70454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Назови зверей которые живут в лесу?</a:t>
            </a:r>
            <a:endParaRPr lang="ru-RU" sz="2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14" cstate="print"/>
          <a:stretch>
            <a:fillRect/>
          </a:stretch>
        </p:blipFill>
        <p:spPr>
          <a:xfrm>
            <a:off x="357158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circl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0"/>
                            </p:stCondLst>
                            <p:childTnLst>
                              <p:par>
                                <p:cTn id="13" presetID="35" presetClass="emph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8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500"/>
                            </p:stCondLst>
                            <p:childTnLst>
                              <p:par>
                                <p:cTn id="27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15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3500"/>
                            </p:stCondLst>
                            <p:childTnLst>
                              <p:par>
                                <p:cTn id="34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5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7500"/>
                            </p:stCondLst>
                            <p:childTnLst>
                              <p:par>
                                <p:cTn id="41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95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3500"/>
                            </p:stCondLst>
                            <p:childTnLst>
                              <p:par>
                                <p:cTn id="48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5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7500"/>
                            </p:stCondLst>
                            <p:childTnLst>
                              <p:par>
                                <p:cTn id="55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9500"/>
                            </p:stCondLst>
                            <p:childTnLst>
                              <p:par>
                                <p:cTn id="5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1500"/>
                            </p:stCondLst>
                            <p:childTnLst>
                              <p:par>
                                <p:cTn id="62" presetID="22" presetClass="entr" presetSubtype="4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8500"/>
                            </p:stCondLst>
                            <p:childTnLst>
                              <p:par>
                                <p:cTn id="66" presetID="9" presetClass="exit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500"/>
                            </p:stCondLst>
                            <p:childTnLst>
                              <p:par>
                                <p:cTn id="70" presetID="22" presetClass="entr" presetSubtype="4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2500"/>
                            </p:stCondLst>
                            <p:childTnLst>
                              <p:par>
                                <p:cTn id="74" presetID="9" presetClass="exit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9500"/>
                            </p:stCondLst>
                            <p:childTnLst>
                              <p:par>
                                <p:cTn id="78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1500"/>
                            </p:stCondLst>
                            <p:childTnLst>
                              <p:par>
                                <p:cTn id="8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2" dur="4745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8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  <p:bldLst>
      <p:bldP spid="1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380</TotalTime>
  <Words>7</Words>
  <Application>Microsoft Office PowerPoint</Application>
  <PresentationFormat>Экран (4:3)</PresentationFormat>
  <Paragraphs>1</Paragraphs>
  <Slides>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Виктор</dc:creator>
  <cp:lastModifiedBy>1</cp:lastModifiedBy>
  <cp:revision>43</cp:revision>
  <dcterms:created xsi:type="dcterms:W3CDTF">2015-11-19T05:03:25Z</dcterms:created>
  <dcterms:modified xsi:type="dcterms:W3CDTF">2020-11-27T04:17:23Z</dcterms:modified>
</cp:coreProperties>
</file>