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38" autoAdjust="0"/>
    <p:restoredTop sz="94607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circle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785794"/>
            <a:ext cx="70009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Arial" pitchFamily="34" charset="0"/>
              </a:rPr>
              <a:t>Дикие </a:t>
            </a:r>
          </a:p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Arial" pitchFamily="34" charset="0"/>
              </a:rPr>
              <a:t>животные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4071942"/>
            <a:ext cx="3714776" cy="2585323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latin typeface="Arial" pitchFamily="34" charset="0"/>
                <a:cs typeface="Arial" pitchFamily="34" charset="0"/>
              </a:rPr>
              <a:t> ГБДОУ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детский сад №12</a:t>
            </a:r>
          </a:p>
          <a:p>
            <a:pPr algn="r"/>
            <a:r>
              <a:rPr lang="ru-RU" b="1" dirty="0">
                <a:latin typeface="Arial" pitchFamily="34" charset="0"/>
                <a:cs typeface="Arial" pitchFamily="34" charset="0"/>
              </a:rPr>
              <a:t>к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омпенсирующего вида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Московского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района</a:t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b="1" dirty="0">
                <a:latin typeface="Arial" pitchFamily="34" charset="0"/>
                <a:cs typeface="Arial" pitchFamily="34" charset="0"/>
              </a:rPr>
              <a:t>г. Санкт - Петербург </a:t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b="1" dirty="0">
                <a:latin typeface="Arial" pitchFamily="34" charset="0"/>
                <a:cs typeface="Arial" pitchFamily="34" charset="0"/>
              </a:rPr>
              <a:t>Выполнила 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b="1" dirty="0" smtClean="0">
                <a:latin typeface="Arial" pitchFamily="34" charset="0"/>
                <a:cs typeface="Arial" pitchFamily="34" charset="0"/>
              </a:rPr>
              <a:t>воспитатель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высшей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b="1" dirty="0" smtClean="0">
                <a:latin typeface="Arial" pitchFamily="34" charset="0"/>
                <a:cs typeface="Arial" pitchFamily="34" charset="0"/>
              </a:rPr>
              <a:t>квалификационной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категории</a:t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b="1" dirty="0">
                <a:latin typeface="Arial" pitchFamily="34" charset="0"/>
                <a:cs typeface="Arial" pitchFamily="34" charset="0"/>
              </a:rPr>
              <a:t>Кобылянская Алла Сергеевна</a:t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</p:spTree>
  </p:cSld>
  <p:clrMapOvr>
    <a:masterClrMapping/>
  </p:clrMapOvr>
  <p:transition spd="slow" advClick="0" advTm="0">
    <p:circl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10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</dc:creator>
  <cp:lastModifiedBy>1</cp:lastModifiedBy>
  <cp:revision>45</cp:revision>
  <dcterms:created xsi:type="dcterms:W3CDTF">2015-11-19T05:03:25Z</dcterms:created>
  <dcterms:modified xsi:type="dcterms:W3CDTF">2020-11-27T04:13:23Z</dcterms:modified>
</cp:coreProperties>
</file>