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38" autoAdjust="0"/>
    <p:restoredTop sz="94607" autoAdjust="0"/>
  </p:normalViewPr>
  <p:slideViewPr>
    <p:cSldViewPr>
      <p:cViewPr>
        <p:scale>
          <a:sx n="77" d="100"/>
          <a:sy n="77" d="100"/>
        </p:scale>
        <p:origin x="-1170" y="-4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E4A66-AA32-4AE5-A7B8-1F98C85B4804}" type="datetimeFigureOut">
              <a:rPr lang="ru-RU" smtClean="0"/>
              <a:pPr/>
              <a:t>27.11.2020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D9D160-EE0C-46B1-B8B9-00E42F4063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0">
    <p:circle/>
    <p:sndAc>
      <p:stSnd>
        <p:snd r:embed="rId1" name="chimes.wav"/>
      </p:stSnd>
    </p:sndAc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E4A66-AA32-4AE5-A7B8-1F98C85B4804}" type="datetimeFigureOut">
              <a:rPr lang="ru-RU" smtClean="0"/>
              <a:pPr/>
              <a:t>27.11.2020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D9D160-EE0C-46B1-B8B9-00E42F4063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0">
    <p:circle/>
    <p:sndAc>
      <p:stSnd>
        <p:snd r:embed="rId1" name="chimes.wav"/>
      </p:stSnd>
    </p:sndAc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E4A66-AA32-4AE5-A7B8-1F98C85B4804}" type="datetimeFigureOut">
              <a:rPr lang="ru-RU" smtClean="0"/>
              <a:pPr/>
              <a:t>27.11.2020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D9D160-EE0C-46B1-B8B9-00E42F4063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0">
    <p:circle/>
    <p:sndAc>
      <p:stSnd>
        <p:snd r:embed="rId1" name="chimes.wav"/>
      </p:stSnd>
    </p:sndAc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E4A66-AA32-4AE5-A7B8-1F98C85B4804}" type="datetimeFigureOut">
              <a:rPr lang="ru-RU" smtClean="0"/>
              <a:pPr/>
              <a:t>27.11.2020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D9D160-EE0C-46B1-B8B9-00E42F4063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0">
    <p:circle/>
    <p:sndAc>
      <p:stSnd>
        <p:snd r:embed="rId1" name="chimes.wav"/>
      </p:stSnd>
    </p:sndAc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E4A66-AA32-4AE5-A7B8-1F98C85B4804}" type="datetimeFigureOut">
              <a:rPr lang="ru-RU" smtClean="0"/>
              <a:pPr/>
              <a:t>27.11.2020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D9D160-EE0C-46B1-B8B9-00E42F4063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0">
    <p:circle/>
    <p:sndAc>
      <p:stSnd>
        <p:snd r:embed="rId1" name="chimes.wav"/>
      </p:stSnd>
    </p:sndAc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E4A66-AA32-4AE5-A7B8-1F98C85B4804}" type="datetimeFigureOut">
              <a:rPr lang="ru-RU" smtClean="0"/>
              <a:pPr/>
              <a:t>27.11.2020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D9D160-EE0C-46B1-B8B9-00E42F4063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0">
    <p:circle/>
    <p:sndAc>
      <p:stSnd>
        <p:snd r:embed="rId1" name="chimes.wav"/>
      </p:stSnd>
    </p:sndAc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E4A66-AA32-4AE5-A7B8-1F98C85B4804}" type="datetimeFigureOut">
              <a:rPr lang="ru-RU" smtClean="0"/>
              <a:pPr/>
              <a:t>27.11.2020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D9D160-EE0C-46B1-B8B9-00E42F4063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0">
    <p:circle/>
    <p:sndAc>
      <p:stSnd>
        <p:snd r:embed="rId1" name="chimes.wav"/>
      </p:stSnd>
    </p:sndAc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E4A66-AA32-4AE5-A7B8-1F98C85B4804}" type="datetimeFigureOut">
              <a:rPr lang="ru-RU" smtClean="0"/>
              <a:pPr/>
              <a:t>27.11.2020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D9D160-EE0C-46B1-B8B9-00E42F4063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0">
    <p:circle/>
    <p:sndAc>
      <p:stSnd>
        <p:snd r:embed="rId1" name="chimes.wav"/>
      </p:stSnd>
    </p:sndAc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E4A66-AA32-4AE5-A7B8-1F98C85B4804}" type="datetimeFigureOut">
              <a:rPr lang="ru-RU" smtClean="0"/>
              <a:pPr/>
              <a:t>27.11.2020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D9D160-EE0C-46B1-B8B9-00E42F4063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0">
    <p:circle/>
    <p:sndAc>
      <p:stSnd>
        <p:snd r:embed="rId1" name="chimes.wav"/>
      </p:stSnd>
    </p:sndAc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E4A66-AA32-4AE5-A7B8-1F98C85B4804}" type="datetimeFigureOut">
              <a:rPr lang="ru-RU" smtClean="0"/>
              <a:pPr/>
              <a:t>27.11.2020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D9D160-EE0C-46B1-B8B9-00E42F4063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0">
    <p:circle/>
    <p:sndAc>
      <p:stSnd>
        <p:snd r:embed="rId1" name="chimes.wav"/>
      </p:stSnd>
    </p:sndAc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E4A66-AA32-4AE5-A7B8-1F98C85B4804}" type="datetimeFigureOut">
              <a:rPr lang="ru-RU" smtClean="0"/>
              <a:pPr/>
              <a:t>27.11.2020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D9D160-EE0C-46B1-B8B9-00E42F4063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0">
    <p:circle/>
    <p:sndAc>
      <p:stSnd>
        <p:snd r:embed="rId1" name="chimes.wav"/>
      </p:stSnd>
    </p:sndAc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 cstate="print">
            <a:lum/>
          </a:blip>
          <a:srcRect/>
          <a:stretch>
            <a:fillRect r="-2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2E4A66-AA32-4AE5-A7B8-1F98C85B4804}" type="datetimeFigureOut">
              <a:rPr lang="ru-RU" smtClean="0"/>
              <a:pPr/>
              <a:t>27.11.2020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D9D160-EE0C-46B1-B8B9-00E42F40638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 advClick="0" advTm="0">
    <p:circle/>
    <p:sndAc>
      <p:stSnd>
        <p:snd r:embed="rId13" name="chimes.wav"/>
      </p:stSnd>
    </p:sndAc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audio" Target="../media/audio1.wav"/><Relationship Id="rId7" Type="http://schemas.openxmlformats.org/officeDocument/2006/relationships/image" Target="../media/image4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2.wav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audio" Target="../media/audio3.wav"/><Relationship Id="rId9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6929454" y="1071546"/>
            <a:ext cx="2423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928662" y="285728"/>
            <a:ext cx="735811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>
                <a:solidFill>
                  <a:srgbClr val="C00000"/>
                </a:solidFill>
              </a:rPr>
              <a:t>Четвертый лишний</a:t>
            </a:r>
            <a:endParaRPr lang="ru-RU" sz="5400" b="1" dirty="0">
              <a:solidFill>
                <a:srgbClr val="C00000"/>
              </a:solidFill>
            </a:endParaRPr>
          </a:p>
        </p:txBody>
      </p:sp>
      <p:pic>
        <p:nvPicPr>
          <p:cNvPr id="10" name="Рисунок 9" descr="cyplyata-na-kurice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857752" y="1214422"/>
            <a:ext cx="3280995" cy="2571768"/>
          </a:xfrm>
          <a:prstGeom prst="ellipse">
            <a:avLst/>
          </a:prstGeom>
          <a:ln w="63500" cap="rnd">
            <a:solidFill>
              <a:schemeClr val="accent6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11" name="Рисунок 10" descr="d315828eec5334d6c55be4181fd64a8f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000628" y="3857628"/>
            <a:ext cx="3357565" cy="2786071"/>
          </a:xfrm>
          <a:prstGeom prst="ellipse">
            <a:avLst/>
          </a:prstGeom>
          <a:ln w="63500" cap="rnd">
            <a:solidFill>
              <a:schemeClr val="accent6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12" name="Рисунок 11" descr="Grizzlybear-mom-and-the-posse-inkbluesky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571472" y="4000504"/>
            <a:ext cx="3929090" cy="2518170"/>
          </a:xfrm>
          <a:prstGeom prst="ellipse">
            <a:avLst/>
          </a:prstGeom>
          <a:ln w="63500" cap="rnd">
            <a:solidFill>
              <a:schemeClr val="accent6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13" name="Рисунок 12" descr="lynx_by_foxxy33-d91za0o (1).pn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 flipH="1">
            <a:off x="338357" y="1357299"/>
            <a:ext cx="3733577" cy="2627304"/>
          </a:xfrm>
          <a:prstGeom prst="ellipse">
            <a:avLst/>
          </a:prstGeom>
          <a:ln w="63500" cap="rnd">
            <a:solidFill>
              <a:schemeClr val="accent6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15" name="j0214098.wav">
            <a:hlinkClick r:id="" action="ppaction://media"/>
          </p:cNvPr>
          <p:cNvPicPr>
            <a:picLocks noRot="1" noChangeAspect="1"/>
          </p:cNvPicPr>
          <p:nvPr>
            <a:wavAudioFile r:embed="rId1" name="j0214098.wav"/>
          </p:nvPr>
        </p:nvPicPr>
        <p:blipFill>
          <a:blip r:embed="rId9" cstate="print"/>
          <a:stretch>
            <a:fillRect/>
          </a:stretch>
        </p:blipFill>
        <p:spPr>
          <a:xfrm>
            <a:off x="428596" y="6215082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 advClick="0" advTm="0">
    <p:circle/>
    <p:sndAc>
      <p:stSnd>
        <p:snd r:embed="rId3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0" dur="2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FF"/>
                                      </p:to>
                                    </p:animClr>
                                    <p:animClr clrSpc="rgb" dir="cw">
                                      <p:cBhvr>
                                        <p:cTn id="11" dur="2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FF"/>
                                      </p:to>
                                    </p:animClr>
                                    <p:set>
                                      <p:cBhvr>
                                        <p:cTn id="12" dur="2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3" dur="2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4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5" dur="4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6" dur="4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7" dur="4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8" dur="4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4000"/>
                            </p:stCondLst>
                            <p:childTnLst>
                              <p:par>
                                <p:cTn id="2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4500"/>
                            </p:stCondLst>
                            <p:childTnLst>
                              <p:par>
                                <p:cTn id="24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2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29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0" dur="1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1" dur="1000" fill="hold">
                                          <p:stCondLst>
                                            <p:cond delay="20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2" dur="1000" fill="hold">
                                          <p:stCondLst>
                                            <p:cond delay="30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3" dur="1000" fill="hold">
                                          <p:stCondLst>
                                            <p:cond delay="40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9500"/>
                            </p:stCondLst>
                            <p:childTnLst>
                              <p:par>
                                <p:cTn id="3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4500"/>
                            </p:stCondLst>
                            <p:childTnLst>
                              <p:par>
                                <p:cTn id="39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4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4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44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5" dur="1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6" dur="1000" fill="hold">
                                          <p:stCondLst>
                                            <p:cond delay="20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7" dur="1000" fill="hold">
                                          <p:stCondLst>
                                            <p:cond delay="30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8" dur="1000" fill="hold">
                                          <p:stCondLst>
                                            <p:cond delay="40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9500"/>
                            </p:stCondLst>
                            <p:childTnLst>
                              <p:par>
                                <p:cTn id="5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24500"/>
                            </p:stCondLst>
                            <p:childTnLst>
                              <p:par>
                                <p:cTn id="54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5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5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59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0" dur="1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61" dur="1000" fill="hold">
                                          <p:stCondLst>
                                            <p:cond delay="20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2" dur="1000" fill="hold">
                                          <p:stCondLst>
                                            <p:cond delay="30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63" dur="1000" fill="hold">
                                          <p:stCondLst>
                                            <p:cond delay="40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29500"/>
                            </p:stCondLst>
                            <p:childTnLst>
                              <p:par>
                                <p:cTn id="65" presetID="5" presetClass="exit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66" dur="3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32500"/>
                            </p:stCondLst>
                            <p:childTnLst>
                              <p:par>
                                <p:cTn id="69" presetID="1" presetClass="mediacall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cmd type="call" cmd="play">
                                      <p:cBhvr>
                                        <p:cTn id="70" dur="1" fill="hold"/>
                                        <p:tgtEl>
                                          <p:spTgt spid="1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7000">
                <p:cTn id="71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5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380</TotalTime>
  <Words>3</Words>
  <Application>Microsoft Office PowerPoint</Application>
  <PresentationFormat>Экран (4:3)</PresentationFormat>
  <Paragraphs>2</Paragraphs>
  <Slides>1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Виктор</dc:creator>
  <cp:lastModifiedBy>1</cp:lastModifiedBy>
  <cp:revision>42</cp:revision>
  <dcterms:created xsi:type="dcterms:W3CDTF">2015-11-19T05:03:25Z</dcterms:created>
  <dcterms:modified xsi:type="dcterms:W3CDTF">2020-11-27T04:20:35Z</dcterms:modified>
</cp:coreProperties>
</file>