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8" autoAdjust="0"/>
    <p:restoredTop sz="94607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circl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5"/>
            <a:ext cx="79296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Составь рассказ о любом диком живо</a:t>
            </a:r>
            <a:r>
              <a:rPr lang="ru-RU" sz="2000" b="1" dirty="0" smtClean="0">
                <a:solidFill>
                  <a:srgbClr val="C00000"/>
                </a:solidFill>
              </a:rPr>
              <a:t>т</a:t>
            </a:r>
            <a:r>
              <a:rPr lang="ru-RU" b="1" dirty="0" smtClean="0">
                <a:solidFill>
                  <a:srgbClr val="C00000"/>
                </a:solidFill>
              </a:rPr>
              <a:t>ном по заданной схеме</a:t>
            </a:r>
          </a:p>
        </p:txBody>
      </p:sp>
      <p:pic>
        <p:nvPicPr>
          <p:cNvPr id="3" name="Рисунок 2" descr="0_8eee7_f5176fed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1714488"/>
            <a:ext cx="3643338" cy="469585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500166" y="1071546"/>
            <a:ext cx="30037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1</a:t>
            </a:r>
            <a:r>
              <a:rPr lang="ru-RU" dirty="0" smtClean="0"/>
              <a:t>.</a:t>
            </a:r>
            <a:r>
              <a:rPr lang="ru-RU" b="1" dirty="0" smtClean="0">
                <a:solidFill>
                  <a:srgbClr val="7030A0"/>
                </a:solidFill>
              </a:rPr>
              <a:t> Внешний вид, части тела</a:t>
            </a:r>
            <a:endParaRPr lang="ru-RU" dirty="0"/>
          </a:p>
        </p:txBody>
      </p:sp>
    </p:spTree>
  </p:cSld>
  <p:clrMapOvr>
    <a:masterClrMapping/>
  </p:clrMapOvr>
  <p:transition spd="slow" advClick="0" advTm="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714356"/>
            <a:ext cx="45005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2. Места проживания</a:t>
            </a:r>
            <a:endParaRPr lang="ru-RU" dirty="0"/>
          </a:p>
        </p:txBody>
      </p:sp>
      <p:pic>
        <p:nvPicPr>
          <p:cNvPr id="3" name="Рисунок 2" descr="3702pasted-1423736049-26367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1643050"/>
            <a:ext cx="6060602" cy="457203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 advClick="0" advTm="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20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1</cp:lastModifiedBy>
  <cp:revision>44</cp:revision>
  <dcterms:created xsi:type="dcterms:W3CDTF">2015-11-19T05:03:25Z</dcterms:created>
  <dcterms:modified xsi:type="dcterms:W3CDTF">2020-11-27T04:22:26Z</dcterms:modified>
</cp:coreProperties>
</file>