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7" autoAdjust="0"/>
  </p:normalViewPr>
  <p:slideViewPr>
    <p:cSldViewPr>
      <p:cViewPr>
        <p:scale>
          <a:sx n="77" d="100"/>
          <a:sy n="77" d="100"/>
        </p:scale>
        <p:origin x="-117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857232"/>
            <a:ext cx="3571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7030A0"/>
                </a:solidFill>
              </a:rPr>
              <a:t>3.Чем питается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f4daada3389e5ccf8fe4c6971831360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500174"/>
            <a:ext cx="3518324" cy="250033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1464645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2926539"/>
            <a:ext cx="4000528" cy="328535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571480"/>
            <a:ext cx="50006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4.Как зовут детёныша.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Как он выглядит.</a:t>
            </a:r>
            <a:endParaRPr lang="ru-RU" sz="3200" dirty="0"/>
          </a:p>
        </p:txBody>
      </p:sp>
      <p:pic>
        <p:nvPicPr>
          <p:cNvPr id="3" name="Рисунок 2" descr="image_11303110549202040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1928778"/>
            <a:ext cx="4500594" cy="450059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10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43</cp:revision>
  <dcterms:created xsi:type="dcterms:W3CDTF">2015-11-19T05:03:25Z</dcterms:created>
  <dcterms:modified xsi:type="dcterms:W3CDTF">2020-11-27T04:24:10Z</dcterms:modified>
</cp:coreProperties>
</file>