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92" r:id="rId4"/>
    <p:sldId id="259" r:id="rId5"/>
    <p:sldId id="297" r:id="rId6"/>
    <p:sldId id="293" r:id="rId7"/>
    <p:sldId id="296" r:id="rId8"/>
    <p:sldId id="298" r:id="rId9"/>
    <p:sldId id="258" r:id="rId10"/>
    <p:sldId id="268" r:id="rId11"/>
    <p:sldId id="265" r:id="rId12"/>
    <p:sldId id="294" r:id="rId13"/>
    <p:sldId id="285" r:id="rId14"/>
    <p:sldId id="299" r:id="rId15"/>
    <p:sldId id="29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6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473794" y="5052545"/>
            <a:ext cx="7274669" cy="882119"/>
          </a:xfrm>
        </p:spPr>
        <p:txBody>
          <a:bodyPr/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Составила:  старший воспитатель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Саган Наталья Николаевна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79634"/>
            <a:ext cx="7488832" cy="1177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990656" cy="2304255"/>
          </a:xfrm>
          <a:ln>
            <a:noFill/>
          </a:ln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Круги  Эйлера как средство развития  логического мышления»</a:t>
            </a:r>
            <a:endParaRPr lang="ru-RU" sz="5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74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Игра «Разложи по цвету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(усложнение, круги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не соответствуют цвету фигур)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D:\IMG_20201113_1607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928802"/>
            <a:ext cx="3303990" cy="44053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175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692696"/>
            <a:ext cx="3576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«Животные, птицы»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IMG_20201113_162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357298"/>
            <a:ext cx="3643320" cy="4857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547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476672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 : в желтый круг положи желтые прямоугольники,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в зеленый все зеленые треугольники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IMG_20201113_1607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714488"/>
            <a:ext cx="3429024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32656"/>
            <a:ext cx="835292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Попробуем  с пересекающими кругами?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Задание.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Разложить фигуры так, чтобы внутри красного обруча оказались все красные фигуры, а внутри зеленого все круглые.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у вас получилось?</a:t>
            </a:r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IMG_20201113_163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428868"/>
            <a:ext cx="3214692" cy="4286256"/>
          </a:xfrm>
          <a:prstGeom prst="rect">
            <a:avLst/>
          </a:prstGeom>
          <a:noFill/>
        </p:spPr>
      </p:pic>
      <p:pic>
        <p:nvPicPr>
          <p:cNvPr id="5123" name="Picture 3" descr="D:\IMG_20201113_1635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7" y="2643182"/>
            <a:ext cx="4738689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499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12845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Очень важно умение последовательно и целенаправленно двигаться к поставленной цели. Любознательность, развитое мышление и речь - эти качества не менее важны, чем умение читать и писать. Их надо развивать в ребёнке в первую очередь. Игра с кругами Эйлера специально направлена на развитие логического мышления, внимания, которые интенсивно формируются к концу дошкольного детства. Дайте ребёнку возможность быть активным и самостоятельным, и тогда у него появиться уверенность в себе, которая поможет в дальнейшем многого добиться в жизни. Самое главное во время совместной игры отмечайте все достижения ребёнка и не акцентируйте недостатки, хвалите за успехи и не ругайте за ошибки</a:t>
            </a:r>
          </a:p>
        </p:txBody>
      </p:sp>
    </p:spTree>
    <p:extLst>
      <p:ext uri="{BB962C8B-B14F-4D97-AF65-F5344CB8AC3E}">
        <p14:creationId xmlns:p14="http://schemas.microsoft.com/office/powerpoint/2010/main" val="66178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1138335" flipV="1">
            <a:off x="1258902" y="2642874"/>
            <a:ext cx="6723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620713"/>
            <a:ext cx="7885434" cy="5505450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Условия современности таковы, что традиционное обучение в ДОУ не может полностью соответствовать настоящим требованиям ФГОС. Использование инноваций в работе с детьми открывает воспитателю новые возможности преподнесения материала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Сегодня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очень актуальной является проблема использования, создания новых приемов, способов, технологий педагогической деятельности, ориентированных на развитие способностей и возможностей ребенка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При осуществлении инновационной деятельности перед педагогом ДОУ ставятся следующие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задач</a:t>
            </a:r>
          </a:p>
          <a:p>
            <a:pPr marL="0" indent="0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- развитие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индивидуальности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воспитанников;                                                                                -развитие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инициативности детей, их самостоятельности, способности к творческому самовыражению;</a:t>
            </a:r>
          </a:p>
          <a:p>
            <a:pPr marL="0" indent="0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-повышение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любознательности и интереса к исследовательской деятельности;</a:t>
            </a:r>
          </a:p>
          <a:p>
            <a:pPr marL="0" indent="0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-стимулирование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различных видов активности воспитанников (игровой, познавательной и т. д.);</a:t>
            </a:r>
          </a:p>
          <a:p>
            <a:pPr marL="0" indent="0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-повышение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интеллектуального уровня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детей;                                                                  --развитие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креативности и нестандартности мышления</a:t>
            </a:r>
            <a:r>
              <a:rPr lang="ru-RU" sz="39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39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9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900" b="1" i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своей работе я использую </a:t>
            </a:r>
            <a:r>
              <a:rPr lang="ru-RU" sz="39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технологию развития логического мышления с применением </a:t>
            </a:r>
          </a:p>
          <a:p>
            <a:pPr marL="0" indent="0" algn="ctr">
              <a:buNone/>
            </a:pPr>
            <a:r>
              <a:rPr lang="ru-RU" sz="39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кругов Леонарда Эйлера</a:t>
            </a:r>
            <a:endParaRPr lang="ru-RU" sz="3900" b="1" i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7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548680"/>
            <a:ext cx="7992888" cy="547260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Круги</a:t>
            </a:r>
            <a:r>
              <a:rPr lang="ru-RU" sz="3200" b="0" dirty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Эйлера</a:t>
            </a:r>
            <a:r>
              <a:rPr lang="ru-RU" sz="3200" b="0" dirty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очень интересный и забытый способ развития </a:t>
            </a:r>
            <a:r>
              <a:rPr lang="ru-RU" sz="3200" b="0" dirty="0" smtClean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математического и </a:t>
            </a:r>
            <a:r>
              <a:rPr lang="ru-RU" sz="3200" b="0" dirty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логического мышления детей </a:t>
            </a:r>
            <a:r>
              <a:rPr lang="ru-RU" sz="3200" dirty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дошкольного</a:t>
            </a:r>
            <a:r>
              <a:rPr lang="ru-RU" sz="3200" b="0" dirty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возраста. </a:t>
            </a:r>
            <a:r>
              <a:rPr lang="ru-RU" sz="3200" b="0" dirty="0" smtClean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3200" dirty="0" smtClean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Круги</a:t>
            </a:r>
            <a:r>
              <a:rPr lang="ru-RU" sz="3200" b="0" dirty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Эйлера</a:t>
            </a:r>
            <a:r>
              <a:rPr lang="ru-RU" sz="3200" b="0" dirty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– это геометрическая схема, благодаря которой можно наглядно отобразить отношения между понятиями или множествами объектов, </a:t>
            </a:r>
            <a:r>
              <a:rPr lang="ru-RU" sz="3200" b="0" dirty="0" smtClean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цифр </a:t>
            </a:r>
            <a:r>
              <a:rPr lang="ru-RU" sz="3200" b="0" dirty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и фигур.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16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5443007" cy="15841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технологии: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>
          <a:xfrm>
            <a:off x="3563888" y="1600200"/>
            <a:ext cx="5400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Леонард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Эйлер —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швейцарский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математик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 механик 18 века</a:t>
            </a:r>
          </a:p>
        </p:txBody>
      </p:sp>
      <p:pic>
        <p:nvPicPr>
          <p:cNvPr id="1026" name="Picture 2" descr="G:\219px-Leonhard_Euler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04433"/>
            <a:ext cx="3240360" cy="405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41630" y="3244334"/>
            <a:ext cx="8184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7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245424" cy="5073744"/>
          </a:xfrm>
        </p:spPr>
        <p:txBody>
          <a:bodyPr/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endParaRPr lang="ru-RU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игр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кругами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является освоение умения классифицировать множества по двум или нескольким свойствам. Используя круги Эйлера, ребенок учится сопоставлять, обобщать, группировать материал в целях запоминания.</a:t>
            </a:r>
          </a:p>
        </p:txBody>
      </p:sp>
    </p:spTree>
    <p:extLst>
      <p:ext uri="{BB962C8B-B14F-4D97-AF65-F5344CB8AC3E}">
        <p14:creationId xmlns:p14="http://schemas.microsoft.com/office/powerpoint/2010/main" val="86730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692697"/>
            <a:ext cx="820891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Существуют несколько моделей кругов: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Непересекающиеся круги;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Пересекающиеся круги;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Один круг вложен в другой.</a:t>
            </a:r>
            <a:endParaRPr lang="ru-RU" sz="4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6" descr="hello_html_3ec5a60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412776"/>
            <a:ext cx="1323975" cy="1200150"/>
          </a:xfrm>
          <a:prstGeom prst="rect">
            <a:avLst/>
          </a:prstGeom>
          <a:noFill/>
        </p:spPr>
      </p:pic>
      <p:pic>
        <p:nvPicPr>
          <p:cNvPr id="1025" name="Рисунок 15" descr="hello_html_m7f7cd1a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221088"/>
            <a:ext cx="1419225" cy="12573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95536" y="673056"/>
            <a:ext cx="65527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Модель: «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круг вложен в другой»</a:t>
            </a: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Такая ситуация возможна, если, например, большой круг представляет собой всех животных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,(ТОГДА ПОДУМАЙТЕ, ВЛОЖЕННЫЕ В НЕГО КРУГИ ЧТО БУДУТ ОБОЗНАЧАТЬ?),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маленький – домашних животных, диких, животных севера, юга.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67544" y="4117477"/>
            <a:ext cx="633670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Желтый круг – животные, голубые круги –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домашние и дикие животные, зеленые круги – травоядные и хищные животные.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340768"/>
            <a:ext cx="7272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Работу с обручами необходимо начинать со 2 – й младшей группы, используя в работе один обруч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средней группе используются уже два не пересекающихся обруча, при этом педагог должен учитывать уровень развитие дошкольников.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старшем возрасте предлагаются игры и упражнения с двумя пересекающимися обручами.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подготовительной к школе группе вводятся более сложные игры и упражнения с использованием уже трех пересекающихся между собой обручей.</a:t>
            </a:r>
          </a:p>
        </p:txBody>
      </p:sp>
    </p:spTree>
    <p:extLst>
      <p:ext uri="{BB962C8B-B14F-4D97-AF65-F5344CB8AC3E}">
        <p14:creationId xmlns:p14="http://schemas.microsoft.com/office/powerpoint/2010/main" val="83142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4372168"/>
            <a:ext cx="4237856" cy="114300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Игра «Подумай и разложи»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IMG_20201113_160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000108"/>
            <a:ext cx="3786214" cy="50482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04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1052</TotalTime>
  <Words>522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 «Круги  Эйлера как средство развития  логического мышления»</vt:lpstr>
      <vt:lpstr>Презентация PowerPoint</vt:lpstr>
      <vt:lpstr> Круги Эйлера очень интересный и забытый способ развития математического и логического мышления детей дошкольного возраста.                    Круги Эйлера – это геометрическая схема, благодаря которой можно наглядно отобразить отношения между понятиями или множествами объектов, цифр и фигур.</vt:lpstr>
      <vt:lpstr>Автор технологии: 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«Подумай и разложи»</vt:lpstr>
      <vt:lpstr>Игра «Разложи по цвету»  (усложнение, круги  не соответствуют цвету фигур)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Творческая презентация  «Развитие логического мышления у дошкольников»</dc:title>
  <dc:creator>Юлия Афанасьева</dc:creator>
  <cp:lastModifiedBy>Пользователь Windows</cp:lastModifiedBy>
  <cp:revision>58</cp:revision>
  <dcterms:created xsi:type="dcterms:W3CDTF">2018-03-04T00:12:44Z</dcterms:created>
  <dcterms:modified xsi:type="dcterms:W3CDTF">2020-11-19T06:34:52Z</dcterms:modified>
</cp:coreProperties>
</file>