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</a:rPr>
              <a:t>Муниципальное бюджетное дошкольное образовательное учреждение детский сад №332 </a:t>
            </a:r>
            <a:r>
              <a:rPr lang="ru-RU" sz="2000" dirty="0" err="1" smtClean="0">
                <a:effectLst/>
              </a:rPr>
              <a:t>г.Челябинска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>Конспект непосредственной образовательной деятельности по речевому развитию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На тему: «Насекомые»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для детей второй младшей группы</a:t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> Воспитатель: Новикова Н.С.</a:t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г. Челябинск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2020 г.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518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204864"/>
            <a:ext cx="4572001" cy="29931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680" y="2297386"/>
            <a:ext cx="3527768" cy="290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0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6" y="2132856"/>
            <a:ext cx="4126632" cy="28439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132856"/>
            <a:ext cx="4320480" cy="284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2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04864"/>
            <a:ext cx="4211960" cy="2857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04864"/>
            <a:ext cx="4067944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6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204864"/>
            <a:ext cx="3899925" cy="29249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04864"/>
            <a:ext cx="3858775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8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5627409"/>
            <a:ext cx="1224135" cy="10609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717032"/>
            <a:ext cx="1274387" cy="8495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268760"/>
            <a:ext cx="1691680" cy="1057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5373216"/>
            <a:ext cx="1651112" cy="976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548680"/>
            <a:ext cx="1512167" cy="11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748702"/>
            <a:ext cx="6017865" cy="534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218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218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218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96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1" y="0"/>
            <a:ext cx="3183097" cy="28529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199" y="0"/>
            <a:ext cx="2880320" cy="2852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0"/>
            <a:ext cx="3059832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" y="3429000"/>
            <a:ext cx="3192759" cy="3024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199" y="3429000"/>
            <a:ext cx="2885969" cy="3024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429000"/>
            <a:ext cx="305983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17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612" y="1844824"/>
            <a:ext cx="3864626" cy="2898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844824"/>
            <a:ext cx="4320480" cy="284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1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" y="2060848"/>
            <a:ext cx="3995936" cy="2996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848" y="2060848"/>
            <a:ext cx="5145151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10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Муниципальное бюджетное дошкольное образовательное учреждение детский сад №332 г.Челябинска    Конспект непосредственной образовательной деятельности по речевому развитию На тему: «Насекомые» для детей второй младшей группы    Воспитатель: Новикова Н.С.         г. Челябинск 2020 г.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Natasha</cp:lastModifiedBy>
  <cp:revision>8</cp:revision>
  <dcterms:created xsi:type="dcterms:W3CDTF">2020-04-27T15:42:17Z</dcterms:created>
  <dcterms:modified xsi:type="dcterms:W3CDTF">2020-11-27T18:35:36Z</dcterms:modified>
</cp:coreProperties>
</file>