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63" r:id="rId4"/>
    <p:sldId id="265" r:id="rId5"/>
    <p:sldId id="261" r:id="rId6"/>
    <p:sldId id="266" r:id="rId7"/>
    <p:sldId id="267" r:id="rId8"/>
    <p:sldId id="273" r:id="rId9"/>
    <p:sldId id="264" r:id="rId10"/>
    <p:sldId id="260" r:id="rId11"/>
    <p:sldId id="275" r:id="rId12"/>
    <p:sldId id="269" r:id="rId13"/>
    <p:sldId id="270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0242" y="2733709"/>
            <a:ext cx="6069268" cy="1373070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55655" y="5936188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1" y="5936189"/>
            <a:ext cx="402166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399" y="2750337"/>
            <a:ext cx="1370293" cy="135644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04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3" y="4711617"/>
            <a:ext cx="6894770" cy="544482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1639" y="609598"/>
            <a:ext cx="689653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5256098"/>
            <a:ext cx="6894772" cy="54781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310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097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2" name="Picture 21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3" name="Picture 22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4255" y="609597"/>
            <a:ext cx="6896534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889151" cy="1101764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11616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3616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30" name="Picture 29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1" name="Picture 30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21" y="616983"/>
            <a:ext cx="642514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89438" y="3660763"/>
            <a:ext cx="5987731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4710340"/>
            <a:ext cx="6903919" cy="110176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8283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id="23" name="Picture 22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4" name="Picture 23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8" y="4710340"/>
            <a:ext cx="6896534" cy="5898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9" y="5300150"/>
            <a:ext cx="6896534" cy="51195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6438" y="4709926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8890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4" name="Picture 23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5" name="Picture 24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32629" y="2329489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39777" y="3015290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8413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879710" y="3007906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26136" y="2336873"/>
            <a:ext cx="2194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233520" y="3007905"/>
            <a:ext cx="219456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245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35" name="Picture 34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6" name="Picture 35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3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32391" y="4297503"/>
            <a:ext cx="21922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32391" y="2336873"/>
            <a:ext cx="2192257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32391" y="4873765"/>
            <a:ext cx="219225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70497" y="4297503"/>
            <a:ext cx="221507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870497" y="2336873"/>
            <a:ext cx="221507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869483" y="4873764"/>
            <a:ext cx="2218004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231028" y="4297503"/>
            <a:ext cx="219433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231027" y="2336873"/>
            <a:ext cx="2194333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230934" y="4873762"/>
            <a:ext cx="2197239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2035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7" name="Picture 16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8" name="Picture 17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525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12" name="Rectangle 11"/>
            <p:cNvSpPr/>
            <p:nvPr/>
          </p:nvSpPr>
          <p:spPr bwMode="ltGray">
            <a:xfrm>
              <a:off x="2281445" y="609601"/>
              <a:ext cx="5285695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4798" y="609597"/>
            <a:ext cx="1069602" cy="446193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576359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29144" y="5936188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1895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31152" y="5432500"/>
            <a:ext cx="1149636" cy="1273100"/>
          </a:xfrm>
        </p:spPr>
        <p:txBody>
          <a:bodyPr anchor="t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986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8" name="Picture 2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9" name="Picture 2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001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id="19" name="Picture 1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20" name="Picture 1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2869895"/>
            <a:ext cx="688915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1639" y="4232172"/>
            <a:ext cx="688915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810" y="5936188"/>
            <a:ext cx="20574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400" y="5936189"/>
            <a:ext cx="483467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6438" y="2869896"/>
            <a:ext cx="1149836" cy="1090789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84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53228"/>
            <a:ext cx="688739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336873"/>
            <a:ext cx="3357899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1128" y="2336873"/>
            <a:ext cx="3359661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29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29" name="Picture 28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30" name="Picture 29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30"/>
            <a:ext cx="6896534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0988" y="2336874"/>
            <a:ext cx="3145080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1638" y="3030009"/>
            <a:ext cx="336704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646" y="2336873"/>
            <a:ext cx="3145527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61129" y="3030009"/>
            <a:ext cx="3367044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562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6" name="Picture 15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7" name="Picture 16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26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D-ShadowShort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71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062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7"/>
            <a:ext cx="6896534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4385" y="2336874"/>
            <a:ext cx="3913788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1" y="2336873"/>
            <a:ext cx="2796240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821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id="18" name="Picture 17" descr="HD-ShadowLong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82" r="-217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</p:spPr>
        </p:pic>
        <p:pic>
          <p:nvPicPr>
            <p:cNvPr id="19" name="Picture 18" descr="HD-ShadowShort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871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 bwMode="ltGray">
            <a:xfrm>
              <a:off x="0" y="2895600"/>
              <a:ext cx="7567140" cy="1368198"/>
            </a:xfrm>
            <a:prstGeom prst="rect">
              <a:avLst/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10956" y="2336874"/>
            <a:ext cx="391721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638" y="2336874"/>
            <a:ext cx="2798487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6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ames\Desktop\msft\Berlin\build Assets\hashOverlaySD-FullResolve.png"/>
          <p:cNvPicPr>
            <a:picLocks noChangeAspect="1" noChangeArrowheads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8486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04x1728_434158_[www.ArtFile.ru]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9512" y="2924944"/>
            <a:ext cx="53285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F0"/>
                </a:solidFill>
              </a:rPr>
              <a:t>Презентация  </a:t>
            </a:r>
          </a:p>
          <a:p>
            <a:pPr algn="ctr"/>
            <a:r>
              <a:rPr lang="ru-RU" sz="2400" b="1" i="1" dirty="0" smtClean="0">
                <a:solidFill>
                  <a:srgbClr val="00B0F0"/>
                </a:solidFill>
              </a:rPr>
              <a:t>«Осень. Осенние </a:t>
            </a:r>
            <a:r>
              <a:rPr lang="ru-RU" sz="2400" b="1" i="1" dirty="0" smtClean="0">
                <a:solidFill>
                  <a:srgbClr val="00B0F0"/>
                </a:solidFill>
              </a:rPr>
              <a:t>признаки».</a:t>
            </a:r>
            <a:endParaRPr lang="ru-RU" sz="3200" b="1" i="1" dirty="0" smtClean="0">
              <a:solidFill>
                <a:srgbClr val="00B0F0"/>
              </a:solidFill>
            </a:endParaRPr>
          </a:p>
          <a:p>
            <a:pPr algn="ctr"/>
            <a:endParaRPr lang="ru-RU" dirty="0" smtClean="0">
              <a:solidFill>
                <a:srgbClr val="FFFF00"/>
              </a:solidFill>
            </a:endParaRPr>
          </a:p>
          <a:p>
            <a:r>
              <a:rPr lang="ru-RU" b="1" i="1" dirty="0" smtClean="0">
                <a:solidFill>
                  <a:srgbClr val="FF0000"/>
                </a:solidFill>
              </a:rPr>
              <a:t>Подготовила: </a:t>
            </a:r>
            <a:r>
              <a:rPr lang="ru-RU" b="1" i="1" dirty="0" err="1" smtClean="0">
                <a:solidFill>
                  <a:srgbClr val="FF0000"/>
                </a:solidFill>
              </a:rPr>
              <a:t>Лапуть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С</a:t>
            </a:r>
            <a:r>
              <a:rPr lang="ru-RU" b="1" i="1" dirty="0" smtClean="0">
                <a:solidFill>
                  <a:srgbClr val="FF0000"/>
                </a:solidFill>
              </a:rPr>
              <a:t>ветлана </a:t>
            </a:r>
            <a:r>
              <a:rPr lang="ru-RU" b="1" i="1" dirty="0" smtClean="0">
                <a:solidFill>
                  <a:srgbClr val="FF0000"/>
                </a:solidFill>
              </a:rPr>
              <a:t>П</a:t>
            </a:r>
            <a:r>
              <a:rPr lang="ru-RU" b="1" i="1" dirty="0" smtClean="0">
                <a:solidFill>
                  <a:srgbClr val="FF0000"/>
                </a:solidFill>
              </a:rPr>
              <a:t>етровна</a:t>
            </a:r>
            <a:r>
              <a:rPr lang="ru-RU" b="1" i="1" smtClean="0">
                <a:solidFill>
                  <a:srgbClr val="FF0000"/>
                </a:solidFill>
              </a:rPr>
              <a:t>, воспитатель.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085184"/>
            <a:ext cx="4429156" cy="1142984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Птицы улетают на юг, в теплые края, потому что у нас становится  холоднее и им мало корма.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g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1043608" y="4869160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7030A0"/>
                </a:solidFill>
              </a:rPr>
              <a:t>Птицы улетают на юг, в теплые края, потому что у нас становится холоднее, и им мало корма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97" y="620688"/>
            <a:ext cx="7787208" cy="94096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Исчезают насекомые, они прячутся под кору деревьев, в норки; лягушки ныряют и прячутся в тине на дне пруда.</a:t>
            </a:r>
            <a:endParaRPr lang="ru-RU" sz="2000" dirty="0"/>
          </a:p>
        </p:txBody>
      </p:sp>
      <p:pic>
        <p:nvPicPr>
          <p:cNvPr id="9" name="Содержимое 3" descr="iIAT67CW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916832"/>
            <a:ext cx="7009900" cy="48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29322" y="2071678"/>
            <a:ext cx="2614602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Люди одевают одежду потеплее.</a:t>
            </a:r>
            <a:endParaRPr lang="ru-RU" sz="2400" dirty="0"/>
          </a:p>
        </p:txBody>
      </p:sp>
      <p:pic>
        <p:nvPicPr>
          <p:cNvPr id="8" name="Содержимое 7" descr="kak-odet-rebenka-osenju-osennjaja-odezhda-dlja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429288" cy="6798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2276872"/>
            <a:ext cx="3610744" cy="85496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Monotype Corsiva" panose="03010101010201010101" pitchFamily="66" charset="0"/>
              </a:rPr>
              <a:t>Звери готовятся к зиме. Медведь, барсук, ежик нагуливают жир, чтобы спать всю зиму.</a:t>
            </a:r>
            <a:endParaRPr lang="ru-RU" sz="2800" b="1" dirty="0"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Содержимое 3" descr="112568-36a59-21653680-m750x7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3645024"/>
            <a:ext cx="2786082" cy="1808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569986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106372"/>
            <a:ext cx="5643570" cy="3322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5" descr="b3aee485da3f.jpg"/>
          <p:cNvPicPr>
            <a:picLocks noChangeAspect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>
          <a:xfrm>
            <a:off x="3635896" y="3878957"/>
            <a:ext cx="4929190" cy="2865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102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Другие животные запасают корм на зиму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белочка-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3094" y="3879677"/>
            <a:ext cx="4105770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49882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3850435"/>
            <a:ext cx="3760658" cy="29257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article-2595936-1CBCB06200000578-950_964x6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9996" y="1170420"/>
            <a:ext cx="4071966" cy="2682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7" descr="i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9148" y="1292687"/>
            <a:ext cx="3857652" cy="241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620688"/>
            <a:ext cx="3826768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Солнышко реже появляется</a:t>
            </a:r>
            <a:endParaRPr lang="ru-RU" sz="2400" dirty="0"/>
          </a:p>
        </p:txBody>
      </p:sp>
      <p:pic>
        <p:nvPicPr>
          <p:cNvPr id="4" name="Содержимое 3" descr="pogoda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7624" y="1928474"/>
            <a:ext cx="5832648" cy="4666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928662" y="78579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 происходит с природой осенью?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76872"/>
            <a:ext cx="3998818" cy="24380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Все чаще </a:t>
            </a:r>
            <a:r>
              <a:rPr lang="ru-RU" sz="40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льёт </a:t>
            </a:r>
            <a:r>
              <a:rPr lang="ru-RU" sz="40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дождик.</a:t>
            </a:r>
            <a:endParaRPr lang="ru-RU" sz="4000" b="1" dirty="0">
              <a:ln w="22225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</a:endParaRPr>
          </a:p>
        </p:txBody>
      </p:sp>
      <p:pic>
        <p:nvPicPr>
          <p:cNvPr id="5" name="Содержимое 5" descr="iXRCQZF5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4777" y="1052736"/>
            <a:ext cx="4286850" cy="5715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548680"/>
            <a:ext cx="3970784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4">
                    <a:lumMod val="75000"/>
                  </a:schemeClr>
                </a:solidFill>
              </a:rPr>
              <a:t>Созревает урожай в садах и огородах. Овощи и фрукты.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374263969_funny_vegetables_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901392"/>
            <a:ext cx="3929090" cy="54046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Содержимое 9" descr="Vegetables-cartoon-image-05-vector-material-20287.jp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4286248" y="1785926"/>
            <a:ext cx="4525963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626315"/>
            <a:ext cx="285752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Осень – художница. Она раскрашивает листья в разные цвета.</a:t>
            </a:r>
            <a:endParaRPr lang="ru-RU" sz="2400" dirty="0"/>
          </a:p>
        </p:txBody>
      </p:sp>
      <p:pic>
        <p:nvPicPr>
          <p:cNvPr id="4" name="Picture 2" descr="http://img-fotki.yandex.ru/get/9360/58581001.18f/0_b2b38_748f8cbf_L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00098" y="3429000"/>
            <a:ext cx="4143404" cy="2991538"/>
          </a:xfrm>
          <a:prstGeom prst="rect">
            <a:avLst/>
          </a:prstGeom>
          <a:noFill/>
        </p:spPr>
      </p:pic>
      <p:pic>
        <p:nvPicPr>
          <p:cNvPr id="6" name="Содержимое 3" descr="leh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4282" y="214290"/>
            <a:ext cx="3765632" cy="2828931"/>
          </a:xfrm>
          <a:prstGeom prst="rect">
            <a:avLst/>
          </a:prstGeom>
        </p:spPr>
      </p:pic>
      <p:pic>
        <p:nvPicPr>
          <p:cNvPr id="7" name="Содержимое 11" descr="4031419.image_page_big.304595367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15621986">
            <a:off x="6493420" y="1989635"/>
            <a:ext cx="2051812" cy="1900237"/>
          </a:xfrm>
          <a:prstGeom prst="rect">
            <a:avLst/>
          </a:prstGeom>
        </p:spPr>
      </p:pic>
      <p:pic>
        <p:nvPicPr>
          <p:cNvPr id="8" name="Содержимое 13" descr="i (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1934" y="4500570"/>
            <a:ext cx="2066925" cy="1809750"/>
          </a:xfrm>
          <a:prstGeom prst="rect">
            <a:avLst/>
          </a:prstGeom>
        </p:spPr>
      </p:pic>
      <p:pic>
        <p:nvPicPr>
          <p:cNvPr id="9" name="Содержимое 15" descr="Sc9Vqqj0y6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11824734">
            <a:off x="6786578" y="4143380"/>
            <a:ext cx="2170180" cy="2438405"/>
          </a:xfrm>
          <a:prstGeom prst="rect">
            <a:avLst/>
          </a:prstGeom>
        </p:spPr>
      </p:pic>
      <p:pic>
        <p:nvPicPr>
          <p:cNvPr id="10" name="Содержимое 17" descr="i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5872269">
            <a:off x="3878644" y="1920750"/>
            <a:ext cx="1628775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214950"/>
            <a:ext cx="268604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Деревья наряжаются в разноцветные расписные платья.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5" descr="iPKJJPG0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7048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9712" y="332656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7030A0"/>
                </a:solidFill>
              </a:rPr>
              <a:t>Деревья наряжаются в разноцветные расписные платья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766" y="621575"/>
            <a:ext cx="41148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4" name="Содержимое 5" descr="14840157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10000"/>
          </a:blip>
          <a:srcRect/>
          <a:stretch>
            <a:fillRect/>
          </a:stretch>
        </p:blipFill>
        <p:spPr>
          <a:xfrm>
            <a:off x="155078" y="2204864"/>
            <a:ext cx="8784976" cy="4380570"/>
          </a:xfrm>
        </p:spPr>
      </p:pic>
      <p:sp>
        <p:nvSpPr>
          <p:cNvPr id="3" name="Прямоугольник 2"/>
          <p:cNvSpPr/>
          <p:nvPr/>
        </p:nvSpPr>
        <p:spPr>
          <a:xfrm>
            <a:off x="121935" y="692696"/>
            <a:ext cx="718636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Осенью дует сильный ветер. </a:t>
            </a:r>
            <a:endParaRPr lang="ru-RU" sz="3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utumn-tree-wi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124744"/>
            <a:ext cx="7715304" cy="5143536"/>
          </a:xfrm>
        </p:spPr>
      </p:pic>
      <p:sp>
        <p:nvSpPr>
          <p:cNvPr id="2" name="Прямоугольник 1"/>
          <p:cNvSpPr/>
          <p:nvPr/>
        </p:nvSpPr>
        <p:spPr>
          <a:xfrm>
            <a:off x="1135294" y="404664"/>
            <a:ext cx="665393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Он срывает листья с деревьев. </a:t>
            </a:r>
            <a:endParaRPr lang="ru-RU" sz="3200" b="1" cap="none" spc="0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Это </a:t>
            </a:r>
            <a:r>
              <a:rPr lang="ru-RU" sz="3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явление называется – листопад.</a:t>
            </a:r>
            <a:endParaRPr lang="ru-RU" sz="32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7894" y="260648"/>
            <a:ext cx="4834880" cy="188417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Осенью желтеет травка, увядают цветы.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2737" y="1916832"/>
            <a:ext cx="6105194" cy="4566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252</TotalTime>
  <Words>181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Monotype Corsiva</vt:lpstr>
      <vt:lpstr>Trebuchet MS</vt:lpstr>
      <vt:lpstr>Берлин</vt:lpstr>
      <vt:lpstr>Презентация PowerPoint</vt:lpstr>
      <vt:lpstr>Солнышко реже появляется</vt:lpstr>
      <vt:lpstr>Все чаще льёт дождик.</vt:lpstr>
      <vt:lpstr>Созревает урожай в садах и огородах. Овощи и фрукты.</vt:lpstr>
      <vt:lpstr>Осень – художница. Она раскрашивает листья в разные цвета.</vt:lpstr>
      <vt:lpstr>Деревья наряжаются в разноцветные расписные платья.</vt:lpstr>
      <vt:lpstr> </vt:lpstr>
      <vt:lpstr>Презентация PowerPoint</vt:lpstr>
      <vt:lpstr>Осенью желтеет травка, увядают цветы.</vt:lpstr>
      <vt:lpstr>Птицы улетают на юг, в теплые края, потому что у нас становится  холоднее и им мало корма.</vt:lpstr>
      <vt:lpstr>Исчезают насекомые, они прячутся под кору деревьев, в норки; лягушки ныряют и прячутся в тине на дне пруда.</vt:lpstr>
      <vt:lpstr>Люди одевают одежду потеплее.</vt:lpstr>
      <vt:lpstr>Звери готовятся к зиме. Медведь, барсук, ежик нагуливают жир, чтобы спать всю зиму.</vt:lpstr>
      <vt:lpstr>Другие животные запасают корм на зиму.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RePack by Diakov</cp:lastModifiedBy>
  <cp:revision>32</cp:revision>
  <dcterms:modified xsi:type="dcterms:W3CDTF">2020-11-26T15:21:03Z</dcterms:modified>
</cp:coreProperties>
</file>