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0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2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2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5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2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5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10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15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35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9765F-FA28-4403-AD03-11F9A5047EF2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3BAAD-AB9C-41AD-8349-0BACCFE6D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5691" y="1160215"/>
            <a:ext cx="8743720" cy="8716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Основные породы свиней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1178" y="2421095"/>
            <a:ext cx="9144000" cy="625458"/>
          </a:xfrm>
        </p:spPr>
        <p:txBody>
          <a:bodyPr/>
          <a:lstStyle/>
          <a:p>
            <a:pPr lvl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000" b="1" dirty="0">
                <a:solidFill>
                  <a:schemeClr val="accent2">
                    <a:lumMod val="75000"/>
                  </a:schemeClr>
                </a:solidFill>
                <a:latin typeface="Source Sans Pro"/>
              </a:rPr>
              <a:t>Мясные породы свиней</a:t>
            </a: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6607" y="771025"/>
            <a:ext cx="12451609" cy="70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6176" rIns="0" bIns="177744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9989" y="3174133"/>
            <a:ext cx="6471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Noto Sans"/>
              </a:rPr>
              <a:t>Мясо-сальные породы свиней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Noto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9989" y="3915988"/>
            <a:ext cx="8177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7030A0"/>
                </a:solidFill>
                <a:latin typeface="Noto Sans"/>
              </a:rPr>
              <a:t>Породы свиней </a:t>
            </a:r>
            <a:r>
              <a:rPr lang="ru-RU" sz="3200" b="1" dirty="0" smtClean="0">
                <a:solidFill>
                  <a:srgbClr val="7030A0"/>
                </a:solidFill>
                <a:latin typeface="Noto Sans"/>
              </a:rPr>
              <a:t>сального направления</a:t>
            </a:r>
            <a:endParaRPr lang="ru-RU" sz="3200" b="1" dirty="0">
              <a:solidFill>
                <a:srgbClr val="7030A0"/>
              </a:solidFill>
              <a:latin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64773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701" y="425831"/>
            <a:ext cx="2477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dirty="0" err="1" smtClean="0">
                <a:solidFill>
                  <a:srgbClr val="C00000"/>
                </a:solidFill>
                <a:effectLst/>
                <a:latin typeface="Noto Sans"/>
              </a:rPr>
              <a:t>Брейтовская</a:t>
            </a:r>
            <a:endParaRPr lang="ru-RU" sz="2800" b="1" i="0" dirty="0">
              <a:solidFill>
                <a:srgbClr val="C00000"/>
              </a:solidFill>
              <a:effectLst/>
              <a:latin typeface="Noto Sans"/>
            </a:endParaRPr>
          </a:p>
        </p:txBody>
      </p:sp>
      <p:pic>
        <p:nvPicPr>
          <p:cNvPr id="10242" name="Picture 2" descr="Сальные породы свине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1" t="-1" r="9812" b="5681"/>
          <a:stretch/>
        </p:blipFill>
        <p:spPr bwMode="auto">
          <a:xfrm>
            <a:off x="6411558" y="2013529"/>
            <a:ext cx="5449808" cy="381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495" y="2065849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Порода обладает прекрасными мясо-сальными характеристиками и высокой продуктивностью. Свиноматка способна принести не меньше 11 поросят за приплод.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В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редких случаях – до 14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.</a:t>
            </a: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Взрослое животное весит от 240 кг (свинья) до 330 кг (хряк). </a:t>
            </a:r>
            <a:endParaRPr lang="ru-RU" sz="2000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Молодые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поросята в 7 месяцев весят не меньше 100 кг, ежедневно прибавляя по 650-680 гр. Вкусовые качества продукции высокие. </a:t>
            </a:r>
            <a:endParaRPr lang="ru-RU" sz="2000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Мясо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очень нежное, средней степени жирности.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5558" y="101886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Внешне </a:t>
            </a:r>
            <a:r>
              <a:rPr lang="ru-RU" sz="2000" b="0" i="0" dirty="0" err="1" smtClean="0">
                <a:solidFill>
                  <a:srgbClr val="000000"/>
                </a:solidFill>
                <a:effectLst/>
                <a:latin typeface="Noto Sans"/>
              </a:rPr>
              <a:t>брейтовская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 сильно отличается от других пород. Это очень крупное,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массивное животное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431" y="5235948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Noto Sans"/>
              </a:rPr>
              <a:t>Тело мощное, мускулистое, с прямыми короткими ногами. Щетина густая, белого окраса. Редко встречаются особи с незначительной пятнистостью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147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1176" y="214938"/>
            <a:ext cx="6196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0" dirty="0" smtClean="0">
                <a:solidFill>
                  <a:srgbClr val="C00000"/>
                </a:solidFill>
                <a:effectLst/>
                <a:latin typeface="Noto Sans"/>
              </a:rPr>
              <a:t>Породы свиней сального направления</a:t>
            </a:r>
            <a:endParaRPr lang="ru-RU" sz="2400" b="1" i="0" dirty="0">
              <a:solidFill>
                <a:srgbClr val="C00000"/>
              </a:solidFill>
              <a:effectLst/>
              <a:latin typeface="Noto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2338" y="676603"/>
            <a:ext cx="22074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0" dirty="0" smtClean="0">
                <a:solidFill>
                  <a:srgbClr val="C00000"/>
                </a:solidFill>
                <a:effectLst/>
                <a:latin typeface="Noto Sans"/>
              </a:rPr>
              <a:t>Крупная черная</a:t>
            </a:r>
            <a:endParaRPr lang="ru-RU" sz="2000" b="1" i="0" dirty="0">
              <a:solidFill>
                <a:srgbClr val="C00000"/>
              </a:solidFill>
              <a:effectLst/>
              <a:latin typeface="Noto Sans"/>
            </a:endParaRPr>
          </a:p>
        </p:txBody>
      </p:sp>
      <p:pic>
        <p:nvPicPr>
          <p:cNvPr id="11266" name="Picture 2" descr="Сальные породы свин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937" y="1357378"/>
            <a:ext cx="4615231" cy="461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6315" y="1121013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Fira Sans"/>
              </a:rPr>
              <a:t>Вес самцов достигает 300-400 кг, самки обычно на 100 кг легче. Особи этой породы имеют тело в форме удлиненного бочонка, небольшую голову, мощную шею и выгнутую спину. Ноги крепкие, с хорошо оформленными окороками. Голова легкая. Уши большие, направленные вперед и свисающие на глаза. Кожа черная, у взрослых свиней нередко складчатая. Щетина черная. </a:t>
            </a:r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Fira Sans"/>
              </a:rPr>
              <a:t>Плодовитость </a:t>
            </a:r>
            <a:r>
              <a:rPr lang="ru-RU" dirty="0">
                <a:solidFill>
                  <a:srgbClr val="000000"/>
                </a:solidFill>
                <a:latin typeface="Fira Sans"/>
              </a:rPr>
              <a:t>считается высокой: за один опорос свиноматка приносит 10-12 малышей, каждый из которых к полугоду весит не менее 100 кг. При убое с туши получается до 52% мяса и около 40% сала. Представители породы неприхотливы и всеядны, легко переносят жару, в теплое время года могут содержаться на </a:t>
            </a:r>
            <a:r>
              <a:rPr lang="ru-RU" dirty="0" err="1">
                <a:solidFill>
                  <a:srgbClr val="000000"/>
                </a:solidFill>
                <a:latin typeface="Fira Sans"/>
              </a:rPr>
              <a:t>полувыгуле</a:t>
            </a:r>
            <a:r>
              <a:rPr lang="ru-RU" dirty="0">
                <a:solidFill>
                  <a:srgbClr val="000000"/>
                </a:solidFill>
                <a:latin typeface="Fira Sans"/>
              </a:rPr>
              <a:t>. </a:t>
            </a:r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Fira Sans"/>
              </a:rPr>
              <a:t>Племенных </a:t>
            </a:r>
            <a:r>
              <a:rPr lang="ru-RU" dirty="0">
                <a:solidFill>
                  <a:srgbClr val="000000"/>
                </a:solidFill>
                <a:latin typeface="Fira Sans"/>
              </a:rPr>
              <a:t>хряков этой разновидности активно используют для скрещивания с самками других пород (крупной белой, </a:t>
            </a:r>
            <a:r>
              <a:rPr lang="ru-RU" dirty="0" err="1">
                <a:solidFill>
                  <a:srgbClr val="000000"/>
                </a:solidFill>
                <a:latin typeface="Fira Sans"/>
              </a:rPr>
              <a:t>ландрас</a:t>
            </a:r>
            <a:r>
              <a:rPr lang="ru-RU" dirty="0">
                <a:solidFill>
                  <a:srgbClr val="000000"/>
                </a:solidFill>
                <a:latin typeface="Fira Sans"/>
              </a:rPr>
              <a:t> и др.), а также с местными помесными свиньями для улучшения конституции и мясных характеристик потомства.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306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Сальные породы свине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2" t="-941" r="15572" b="-1182"/>
          <a:stretch/>
        </p:blipFill>
        <p:spPr bwMode="auto">
          <a:xfrm>
            <a:off x="6024742" y="1560477"/>
            <a:ext cx="5915577" cy="430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0155" y="382800"/>
            <a:ext cx="4732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/>
                <a:latin typeface="Noto Sans"/>
              </a:rPr>
              <a:t>Свинья </a:t>
            </a:r>
            <a:r>
              <a:rPr lang="ru-RU" sz="2400" b="1" i="1" dirty="0" err="1" smtClean="0">
                <a:solidFill>
                  <a:srgbClr val="C00000"/>
                </a:solidFill>
                <a:effectLst/>
                <a:latin typeface="Noto Sans"/>
              </a:rPr>
              <a:t>мангалицкой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Noto Sans"/>
              </a:rPr>
              <a:t> породы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401" y="3775855"/>
            <a:ext cx="54629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Свиньи этой породы чрезвычайно выносливы, невосприимчивы к морозам, непривередливы в еде и нетребовательны к условиям содержания.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Noto Sans"/>
              </a:rPr>
              <a:t>Мангалицкая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 – это типичная порода сального направления.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Мясо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и сало таких свиней считается деликатесом и высоко ценится во всем мире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К недостаткам можно отнести редкость породы и дороговизну ее приобретения.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358" y="2575526"/>
            <a:ext cx="5142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Эти свиньи имеют небольшие размеры, крепкий костяк, небольшую аккуратную голову с прямым рылом.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Ноги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длинные, с прямыми ровными копытами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358" y="1042061"/>
            <a:ext cx="52450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Noto Sans"/>
              </a:rPr>
              <a:t>Это одна из самых древних пород свиней в мире. </a:t>
            </a:r>
            <a:endParaRPr lang="ru-RU" b="0" i="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Noto Sans"/>
              </a:rPr>
              <a:t>Появилась 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Noto Sans"/>
              </a:rPr>
              <a:t>в 1833 г в Венгрии, в результате скрещивания диких кабанов с карпатскими свиньями.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2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roy-podskazka.ru/images/article/orig/2019/03/myasnye-porody-svinej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463" y="1345048"/>
            <a:ext cx="5531877" cy="409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9556" y="624202"/>
            <a:ext cx="2169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Кемеровская</a:t>
            </a:r>
            <a:endParaRPr lang="ru-RU" sz="24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37495" y="1345048"/>
            <a:ext cx="5823257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Нужно отметить, что существует два вида этой породы, одна из которых мясная, а вторая – сальная. Первая была выведена совсем недавно, и сразу же стала самой популярной среди других. Эти свиньи имеют довольно мощное тело, а также очень широкую грудную клетку.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Свинки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могут вырастать до двухсот килограммов, а вот вес хряков достигает 350 килограмм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Кроме этого, они хорошо плодятся, за один опорос кемеровские свиньи могут дать до десяти поросят.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Их цвет чаще всего черный, с небольшими белыми пятнышками.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Такие свиньи совершенно не боятся даже сильных морозов, а также могут питаться любым кормом.</a:t>
            </a:r>
          </a:p>
        </p:txBody>
      </p:sp>
    </p:spTree>
    <p:extLst>
      <p:ext uri="{BB962C8B-B14F-4D97-AF65-F5344CB8AC3E}">
        <p14:creationId xmlns:p14="http://schemas.microsoft.com/office/powerpoint/2010/main" val="365162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roy-podskazka.ru/images/article/orig/2019/03/myasnye-porody-svinej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884" y="1658706"/>
            <a:ext cx="5466320" cy="418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93085" y="269523"/>
            <a:ext cx="1679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Донская</a:t>
            </a:r>
            <a:endParaRPr lang="ru-RU" sz="28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12615" y="1004726"/>
            <a:ext cx="59944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 smtClean="0">
                <a:solidFill>
                  <a:srgbClr val="000000"/>
                </a:solidFill>
                <a:latin typeface="PT Sans Caption"/>
              </a:rPr>
              <a:t>Эту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 породу вывели совсем недавно, в восьмидесятых годах, и она уже довольно хорошо себя зарекомендовала. Была выведена в результате того, что скрестили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пьетренскую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 с северокавказской породой. Она, в отличие от других, имеет не только массивное тело, но и довольно развитые окорока. Голова при этом совсем небольшая, а ноги очень короткие, к тому же она отличается пестрым черным окрасом.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Эта порода имеет крепкую иммунную систему, устойчивость к холодам, она быстро созревает, а также совершенно нетребовательна в плане содержания. 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Помимо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этого, она отличается отличными мясными показателями.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Свиньи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вырастают до 210 килограммов, а вот хряки могут достичь даже трехсот килограмм.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Один выводок свиноматки может составлять больше 12 поросят.</a:t>
            </a:r>
          </a:p>
        </p:txBody>
      </p:sp>
    </p:spTree>
    <p:extLst>
      <p:ext uri="{BB962C8B-B14F-4D97-AF65-F5344CB8AC3E}">
        <p14:creationId xmlns:p14="http://schemas.microsoft.com/office/powerpoint/2010/main" val="1951613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roy-podskazka.ru/images/article/orig/2019/03/myasnye-porody-svinej-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171" y="1686130"/>
            <a:ext cx="5961694" cy="372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2482" y="395014"/>
            <a:ext cx="1881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i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Уржумская</a:t>
            </a:r>
            <a:endParaRPr lang="ru-RU" sz="2400" b="1" i="1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6157" y="881577"/>
            <a:ext cx="55112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Эта порода свинок была выведена в результате скрещивания крупной белой породы с более поздними породами. Сделано это было в Кировской области. Чаще всего их используют для изготовления бекона. 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За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полгода свиньи набирают до ста килограммов, более взрослые могут весить до трехсот килограммов. 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PT Sans Caption"/>
              </a:rPr>
              <a:t>Кроме 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PT Sans Caption"/>
              </a:rPr>
              <a:t>этого, данная порода отличается большой плодовитостью, свинка может родить до 13 поросят за один опорос. </a:t>
            </a:r>
            <a:endParaRPr lang="ru-RU" sz="2000" b="1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Такие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поросята не боятся морозов, а также не требуют особого ухода. 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Они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отличаются маленькой головой, а также висящими ушами.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1693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097" y="263189"/>
            <a:ext cx="5452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Корнуэльская или крупная черная</a:t>
            </a:r>
            <a:endParaRPr lang="ru-RU" sz="24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2" name="Picture 2" descr="https://stroy-podskazka.ru/images/article/orig/2019/03/myasnye-porody-svinej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317" y="1286638"/>
            <a:ext cx="6028683" cy="454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87097" y="943351"/>
            <a:ext cx="3855904" cy="52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Данный вид свиней был выведен в Англии в результате скрещивания трех самых популярных пород: английской длинноухой, неаполитанской, а также китайской черной.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Однако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более популярной она стала только в России.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Если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говорить об описании свиней, то это большие животные с черным окрасом.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Хряки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могут достигать трехсот килограммов, а обычные свиньи весят до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180 кг.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Одна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свиноматка может произвести на свет до девяти поросят, которые могут набирать больше 750 грамм в день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 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Свиньи этой породы всеядны, а также имеют возможность пастись.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Они не боятся слишком высоких и слишком низких температур.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72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8022" y="511892"/>
            <a:ext cx="4465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Вьетнамская вислобрюхая</a:t>
            </a:r>
            <a:endParaRPr lang="ru-RU" sz="24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6" name="Picture 2" descr="https://stroy-podskazka.ru/images/article/orig/2019/03/myasnye-porody-svinej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941" y="1597194"/>
            <a:ext cx="5416427" cy="406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5321" y="2558486"/>
            <a:ext cx="463443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Эта порода отличается быстрым 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pPr fontAlgn="base"/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ростом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и неприхотливостью в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уходе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. 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pPr fontAlgn="base"/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Чаще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всего встречается при </a:t>
            </a:r>
            <a:endParaRPr lang="ru-RU" sz="2000" b="0" i="0" dirty="0" smtClean="0">
              <a:solidFill>
                <a:srgbClr val="000000"/>
              </a:solidFill>
              <a:effectLst/>
              <a:latin typeface="PT Sans Caption"/>
            </a:endParaRPr>
          </a:p>
          <a:p>
            <a:pPr fontAlgn="base"/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выращивании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PT Sans Caption"/>
              </a:rPr>
              <a:t>дома.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9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0374" y="658362"/>
            <a:ext cx="13773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i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Дюрок</a:t>
            </a:r>
            <a:endParaRPr lang="ru-RU" sz="28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70" name="Picture 2" descr="https://stroy-podskazka.ru/images/article/orig/2019/03/myasnye-porody-svinej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501" y="2320690"/>
            <a:ext cx="5847284" cy="436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90770" y="2179438"/>
            <a:ext cx="466045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Родиной этой породы свиней считаются Соединенные Штаты Америки, где она была выведена в шестидесятых годах.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А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вот в России порода появилась только в восьмидесятых годах.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Свиньи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имеют красный окрас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 Caption"/>
              </a:rPr>
              <a:t>У них широкая аркообразная спина, а также большая голова. 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Хряки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  <a:t>этой породы могут вырастать до 360 килограммов, а свиноматки – до 270 килограммов.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Однако они не так плодовиты, за один опорос может появиться до 8 малышей. Кроме этого, свиньи очень требовательны к кормам.</a:t>
            </a:r>
          </a:p>
        </p:txBody>
      </p:sp>
    </p:spTree>
    <p:extLst>
      <p:ext uri="{BB962C8B-B14F-4D97-AF65-F5344CB8AC3E}">
        <p14:creationId xmlns:p14="http://schemas.microsoft.com/office/powerpoint/2010/main" val="345376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stroy-podskazka.ru/images/article/orig/2019/03/myasnye-porody-svinej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096" y="1846204"/>
            <a:ext cx="6172574" cy="315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5715" y="501134"/>
            <a:ext cx="3962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Эстонская беконная</a:t>
            </a:r>
            <a:endParaRPr lang="ru-RU" sz="2800" b="1" i="1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32854" y="1254605"/>
            <a:ext cx="5067759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Эта порода считается беконной и отличается довольно большой сохранностью приплода.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Кроме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этого, быстро набирает вес и имеет хорошее мясо.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Свиноматка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может вырастать до 240 килограммов, а вот хряк – на сто килограммов больше. 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PT Sans Captio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inherit"/>
              </a:rPr>
              <a:t>Эта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inherit"/>
              </a:rPr>
              <a:t>порода очень плодовита, за один опорос может произвести на свет до 13 поросят. 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Также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T Sans Caption"/>
              </a:rPr>
              <a:t>данные свиньи имеют длинное тело и очень широкую спину, а вот голова совсем небольшая.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Хорошо переносят холодное время года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3746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9194" y="440634"/>
            <a:ext cx="5695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Noto Sans"/>
              </a:rPr>
              <a:t>Мясо-сальные породы свиней</a:t>
            </a:r>
            <a:endParaRPr lang="ru-RU" sz="2800" b="1" i="0" dirty="0">
              <a:solidFill>
                <a:srgbClr val="C00000"/>
              </a:solidFill>
              <a:effectLst/>
              <a:latin typeface="Noto Sans"/>
            </a:endParaRPr>
          </a:p>
        </p:txBody>
      </p:sp>
      <p:pic>
        <p:nvPicPr>
          <p:cNvPr id="9218" name="Picture 2" descr="Сальные породы свин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318" y="1747380"/>
            <a:ext cx="4628911" cy="462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4768" y="520040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Noto Sans"/>
              </a:rPr>
              <a:t>Свиньи этой породы крупные, обладают мощным сложением, отличаются высокой приспособленностью к жаре и засухе.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476" y="1974132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Взрослый хряк может набрать массу более 300-310 кг, а длина его туловища доходит до 180 см.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Свиноматка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весит чуть меньше – около 200-230 кг, с длиной тела 150-160 см.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Она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отличается хорошей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Noto Sans"/>
              </a:rPr>
              <a:t>многоплодностью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За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один опорос свинья способна принести до 14 поросят. </a:t>
            </a:r>
            <a:endParaRPr lang="ru-RU" b="0" i="0" dirty="0" smtClean="0">
              <a:solidFill>
                <a:srgbClr val="000000"/>
              </a:solidFill>
              <a:effectLst/>
              <a:latin typeface="Noto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У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Noto Sans"/>
              </a:rPr>
              <a:t>малышей среднесуточный привес равняется 700 гр. К 6-7 месяцам, они достигают веса в 100 кг. Украинская степная рябая достаточно популярная порода у фермеров.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3950" y="1117512"/>
            <a:ext cx="421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0" dirty="0" smtClean="0">
                <a:solidFill>
                  <a:srgbClr val="C00000"/>
                </a:solidFill>
                <a:effectLst/>
                <a:latin typeface="Noto Sans"/>
              </a:rPr>
              <a:t>Украинская степная рябая</a:t>
            </a:r>
            <a:endParaRPr lang="ru-RU" sz="2400" b="1" i="0" dirty="0">
              <a:solidFill>
                <a:srgbClr val="C00000"/>
              </a:solidFill>
              <a:effectLst/>
              <a:latin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8599836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867</Words>
  <Application>Microsoft Office PowerPoint</Application>
  <PresentationFormat>Широкоэкранный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Fira Sans</vt:lpstr>
      <vt:lpstr>inherit</vt:lpstr>
      <vt:lpstr>Noto Sans</vt:lpstr>
      <vt:lpstr>PT Sans Caption</vt:lpstr>
      <vt:lpstr>Source Sans Pro</vt:lpstr>
      <vt:lpstr>Тема Office</vt:lpstr>
      <vt:lpstr>Основные породы свиней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породы свиней</dc:title>
  <dc:creator>morozovavalentina@bk.ru</dc:creator>
  <cp:lastModifiedBy>morozovavalentina@bk.ru</cp:lastModifiedBy>
  <cp:revision>9</cp:revision>
  <dcterms:created xsi:type="dcterms:W3CDTF">2020-11-17T15:58:51Z</dcterms:created>
  <dcterms:modified xsi:type="dcterms:W3CDTF">2020-11-18T15:38:38Z</dcterms:modified>
</cp:coreProperties>
</file>