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9" r:id="rId3"/>
    <p:sldId id="270" r:id="rId4"/>
    <p:sldId id="271" r:id="rId5"/>
    <p:sldId id="257" r:id="rId6"/>
    <p:sldId id="259" r:id="rId7"/>
    <p:sldId id="260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412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4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6A0F-B456-433B-80BC-F6DFD02F0269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35795-6C3B-4612-9177-71B217EB11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1153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6A0F-B456-433B-80BC-F6DFD02F0269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35795-6C3B-4612-9177-71B217EB11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6839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6A0F-B456-433B-80BC-F6DFD02F0269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35795-6C3B-4612-9177-71B217EB11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2573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6A0F-B456-433B-80BC-F6DFD02F0269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35795-6C3B-4612-9177-71B217EB11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6115011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6A0F-B456-433B-80BC-F6DFD02F0269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35795-6C3B-4612-9177-71B217EB11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0728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6A0F-B456-433B-80BC-F6DFD02F0269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35795-6C3B-4612-9177-71B217EB11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71862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6A0F-B456-433B-80BC-F6DFD02F0269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35795-6C3B-4612-9177-71B217EB11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14729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6A0F-B456-433B-80BC-F6DFD02F0269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35795-6C3B-4612-9177-71B217EB11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35964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6A0F-B456-433B-80BC-F6DFD02F0269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35795-6C3B-4612-9177-71B217EB11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3451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6A0F-B456-433B-80BC-F6DFD02F0269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35795-6C3B-4612-9177-71B217EB11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7186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6A0F-B456-433B-80BC-F6DFD02F0269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35795-6C3B-4612-9177-71B217EB11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1459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6A0F-B456-433B-80BC-F6DFD02F0269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35795-6C3B-4612-9177-71B217EB11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6455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6A0F-B456-433B-80BC-F6DFD02F0269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35795-6C3B-4612-9177-71B217EB11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6062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6A0F-B456-433B-80BC-F6DFD02F0269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35795-6C3B-4612-9177-71B217EB11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4492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6A0F-B456-433B-80BC-F6DFD02F0269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35795-6C3B-4612-9177-71B217EB11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1133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6A0F-B456-433B-80BC-F6DFD02F0269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35795-6C3B-4612-9177-71B217EB11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0135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6A0F-B456-433B-80BC-F6DFD02F0269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35795-6C3B-4612-9177-71B217EB11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6979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4286A0F-B456-433B-80BC-F6DFD02F0269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3635795-6C3B-4612-9177-71B217EB11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2317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3031" y="0"/>
            <a:ext cx="11912958" cy="6284889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Инновационные формы и технологии патриотического воспитания</a:t>
            </a:r>
            <a:b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Селедцова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Ю.П., ГОУ То «Первомайская кадетская школа», педагог-организатор </a:t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Тула 2020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1274365" y="3509963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98088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Всероссийская акция «бессмертный полк»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amchs.ru/upload/iblock/5e1/j7XPmtZnFF4_min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3952" y="2058661"/>
            <a:ext cx="5135352" cy="3424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31034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ppk-2014.ru/images/2019/%D0%9F%D0%97/42.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2654" y="3174321"/>
            <a:ext cx="5162165" cy="3424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708338" y="296411"/>
            <a:ext cx="10734297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Мы должны строить своё будущее на прочном фундаменте.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 такой фундамент – это патриотизм.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 уважение к своей истории и традициям, духовным ценностям наших народов,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нашей тысячелетней культуре и уникальному опыту сосуществования сотен народов и языков на территории России.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 ответственность за свою страну и её будущее.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ru-RU" alt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В.В. Путин</a:t>
            </a:r>
          </a:p>
        </p:txBody>
      </p:sp>
    </p:spTree>
    <p:extLst>
      <p:ext uri="{BB962C8B-B14F-4D97-AF65-F5344CB8AC3E}">
        <p14:creationId xmlns:p14="http://schemas.microsoft.com/office/powerpoint/2010/main" xmlns="" val="377585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5118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798490"/>
            <a:ext cx="10363826" cy="5576552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современном обществе проблема патриотического воспитания приобретает новые характеристики и, соответственно, новые подходы к ее решению. Традиционные формы патриотического воспитания не всегда срабатывают. Поэтому возникла необходимость выработки новых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инновационных форм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методов патриотического и гражданского становления личности в воспитательной работе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школы.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все, что связано с внедрением в практику передового педагогического опыта. Учебно-воспитательный процесс, занимающий в современной науке ведущее место, направлен на передачу учащимся знаний, умений, навыков, на формирование личности, гражданственности. Изменения продиктованы временем, изменением отношения к обучению, воспитанию, развитию</a:t>
            </a:r>
            <a:r>
              <a:rPr lang="ru-RU" dirty="0" smtClean="0"/>
              <a:t>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6756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кадетское образование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зародилось в России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300 лет назад и сыграло значительную роль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подготовке офицерских кадров русской армии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высокообразованных людей,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становившихся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гражданской элитой великой империи.</a:t>
            </a:r>
          </a:p>
        </p:txBody>
      </p:sp>
      <p:pic>
        <p:nvPicPr>
          <p:cNvPr id="1026" name="Picture 2" descr="https://tula.sledcom.ru/upload/site66/document_images/DSC_1092-720x400,720x4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9926" y="2306529"/>
            <a:ext cx="5135003" cy="3401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pk-2014.ru/images/2017/posledn/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31099" y="2532846"/>
            <a:ext cx="5838221" cy="3897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одержимое 5"/>
          <p:cNvSpPr>
            <a:spLocks noGrp="1"/>
          </p:cNvSpPr>
          <p:nvPr>
            <p:ph sz="quarter" idx="13"/>
          </p:nvPr>
        </p:nvSpPr>
        <p:spPr>
          <a:xfrm flipH="1">
            <a:off x="11277600" y="2367092"/>
            <a:ext cx="126274" cy="4953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24169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Торжественная церемония посвящения кадетов в ряды Всероссийского военно-патриотического движения 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Юнармия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74880" y="2553581"/>
            <a:ext cx="7183073" cy="3491771"/>
          </a:xfrm>
          <a:prstGeom prst="rect">
            <a:avLst/>
          </a:prstGeom>
        </p:spPr>
      </p:pic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45719" cy="245479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50971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кадетов в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Военно-патриотическом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слете 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москва.май.победа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://ppk-2014.ru/images/2019/%D0%A1%D0%BB%D0%B5%D1%82%D0%9C/4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6241" y="2185329"/>
            <a:ext cx="5715000" cy="281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ppk-2014.ru/images/2019/%D0%A1%D0%BB%D0%B5%D1%82%D0%9C/3-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12578" y="2779086"/>
            <a:ext cx="4565648" cy="3424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20275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Военно-патриотическая спортивная игра «служу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посвященная Дню защитника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1684" y="2390502"/>
            <a:ext cx="6906147" cy="3357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21230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-798489"/>
            <a:ext cx="10364451" cy="301318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парад победы в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туле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8" name="Picture 6" descr="https://images.aif.ru/016/956/726f26e29103df411ae80af93e5ca47e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92622" y="1499136"/>
            <a:ext cx="8064938" cy="4653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48219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-386365"/>
            <a:ext cx="10364451" cy="260106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Акция «вахта памяти»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51405" y="3671179"/>
            <a:ext cx="5029630" cy="24449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7270" y="1419807"/>
            <a:ext cx="4632225" cy="2251776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 flipH="1">
            <a:off x="836023" y="2367093"/>
            <a:ext cx="77751" cy="67655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50371031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297</TotalTime>
  <Words>146</Words>
  <Application>Microsoft Office PowerPoint</Application>
  <PresentationFormat>Произвольный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Капля</vt:lpstr>
      <vt:lpstr>        Инновационные формы и технологии патриотического воспитания      выполнила: Селедцова Ю.П., ГОУ То «Первомайская кадетская школа», педагог-организатор         Тула 2020</vt:lpstr>
      <vt:lpstr>Слайд 2</vt:lpstr>
      <vt:lpstr>Слайд 3</vt:lpstr>
      <vt:lpstr> кадетское образование зародилось в России  более 300 лет назад и сыграло значительную роль в  подготовке офицерских кадров русской армии  и высокообразованных людей,  становившихся гражданской элитой великой империи.</vt:lpstr>
      <vt:lpstr>Торжественная церемония посвящения кадетов в ряды Всероссийского военно-патриотического движения «Юнармия»</vt:lpstr>
      <vt:lpstr>Участие кадетов в  VI Военно-патриотическом  слете «москва.май.победа»</vt:lpstr>
      <vt:lpstr>Военно-патриотическая спортивная игра «служу россии», посвященная Дню защитника россии </vt:lpstr>
      <vt:lpstr>парад победы в туле</vt:lpstr>
      <vt:lpstr>Акция «вахта памяти»</vt:lpstr>
      <vt:lpstr>Всероссийская акция «бессмертный полк»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образовательное учреждение дополнительного профессионального образования Тульской области «Институт повышения квалификации и профессиональной переподготовки работников образования Тульской области» (ГОУ ДПО ТО «ИПК и ППРО ТО»)  Кафедра психологии, воспитания и дополнительного образования детей и молодежи  ДПП «Профессиональная роль педагога-организатора (старшего вожатого) в процессе формирования гражданской позиции обучающихся»   Возможности ученического самоуправления в формировании гражданско-правовой позиции обучающихся     Выполнила: Селедцова Ю.П., ГОУ То «Первомайская кадетская школа», педагог-организатор  Тула 2020</dc:title>
  <dc:creator>User</dc:creator>
  <cp:lastModifiedBy>SonicMaster</cp:lastModifiedBy>
  <cp:revision>29</cp:revision>
  <dcterms:created xsi:type="dcterms:W3CDTF">2020-02-03T05:53:58Z</dcterms:created>
  <dcterms:modified xsi:type="dcterms:W3CDTF">2020-11-27T07:06:50Z</dcterms:modified>
</cp:coreProperties>
</file>