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02" r:id="rId3"/>
    <p:sldId id="258" r:id="rId4"/>
    <p:sldId id="259" r:id="rId5"/>
    <p:sldId id="261" r:id="rId6"/>
    <p:sldId id="265" r:id="rId7"/>
    <p:sldId id="273" r:id="rId8"/>
    <p:sldId id="275" r:id="rId9"/>
    <p:sldId id="277" r:id="rId10"/>
    <p:sldId id="279" r:id="rId11"/>
    <p:sldId id="303" r:id="rId12"/>
    <p:sldId id="281" r:id="rId13"/>
    <p:sldId id="282" r:id="rId14"/>
    <p:sldId id="283" r:id="rId15"/>
    <p:sldId id="284" r:id="rId16"/>
    <p:sldId id="285" r:id="rId17"/>
    <p:sldId id="286" r:id="rId18"/>
    <p:sldId id="288" r:id="rId19"/>
    <p:sldId id="289" r:id="rId20"/>
    <p:sldId id="290" r:id="rId21"/>
    <p:sldId id="291" r:id="rId22"/>
    <p:sldId id="292" r:id="rId23"/>
    <p:sldId id="293" r:id="rId24"/>
    <p:sldId id="294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733A5-1594-400C-934C-6FF37A4FFA8F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E957D-B02F-4B81-A982-44AEA3C329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6A44E-FD11-4328-9C11-D5D68BD0B347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848D9-313E-4767-8D36-71C67CFE2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4D18F-A24A-4E5A-9ED4-E56C1EB6D4F3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F1BE2-1C58-47AB-8996-163DC487F9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0DB06-9078-4390-BA5D-C64A30DB4B6A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31425-725E-415C-BD83-03420B0F0B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43791-DF3F-42C9-9265-60FD24E0D036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5CD39-21F1-494D-AD6A-66B897FAE8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F7A4C-A4D1-45DB-9847-FFE4395C5B0D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011CD-97BD-47F6-AA9C-041270CFA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9A8A4-34BB-4A6E-923B-867DF6D47358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DDE4F-42F9-4172-A8F3-6F7451A95D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F88F0-D82B-47B3-8BA7-2E549BB3236D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DFE53-F630-4E28-8857-631A4D8AEF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4DB97-EF67-4F5F-9A98-A65BA663DC6E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1F22E-2BBA-4EFD-A968-667347975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EE4D6-F889-4DBA-8A31-8BC0C3EEC87A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66D8A-2479-4DED-8452-52F8D6BA70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31D4-BC1B-4EC7-9FD7-B8ED28319045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743D3-5D53-4E62-8E65-5C0C436B8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FDEAE3-9247-4810-A397-9BDF08A37518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B85D92-4BD9-4451-9B2B-2A8422677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29600" cy="3816350"/>
          </a:xfrm>
        </p:spPr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Презентация для непосредственной образовательной деятельности 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«Ознакомление с насекомыми»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ПЧЕЛА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нектар,  сладкий, прозрачный сок, который есть в цветке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Рисунок 6" descr="nastol.com.ua-40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650" y="1358900"/>
            <a:ext cx="7416800" cy="512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и мед, переваренный пчелой нектар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292" name="Picture 2" descr="http://a1.sphotos.ak.fbcdn.net/hphotos-ak-snc7/296070_285578518125248_148294335187001_1388983_510171714_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1124744"/>
            <a:ext cx="7082755" cy="5313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Давай попутешествуем вместе с пчелой и посмотрим, как она добывает мед. Вот пчела вылетает из улья, чтобы найти цветок.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pic>
        <p:nvPicPr>
          <p:cNvPr id="13316" name="Picture 2" descr="http://img1.liveinternet.ru/images/attach/c/3/78/151/78151039_4267534_x_5aa11ee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6375" y="1700213"/>
            <a:ext cx="658177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Сев на цветок, пчела опускает свой хоботок в серединку цветка, чтобы выпить нектар.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10909300" y="4437063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41" name="Содержимое 3" descr="honey-bee-proboscis-1280x102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913" y="1628775"/>
            <a:ext cx="643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Стрелка вправо 24"/>
          <p:cNvSpPr/>
          <p:nvPr/>
        </p:nvSpPr>
        <p:spPr>
          <a:xfrm>
            <a:off x="3276600" y="4724400"/>
            <a:ext cx="977900" cy="48577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и собрать пыльцу цветов. </a:t>
            </a:r>
          </a:p>
        </p:txBody>
      </p:sp>
      <p:pic>
        <p:nvPicPr>
          <p:cNvPr id="15363" name="Рисунок 4" descr="3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268760"/>
            <a:ext cx="4896544" cy="3443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5" descr="217959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2741312"/>
            <a:ext cx="3636565" cy="3534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561513" cy="1143000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На теле пчелы есть много маленьких волосков.</a:t>
            </a:r>
          </a:p>
        </p:txBody>
      </p:sp>
      <p:pic>
        <p:nvPicPr>
          <p:cNvPr id="16387" name="Содержимое 6" descr="6576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3850" y="1268413"/>
            <a:ext cx="8462963" cy="4824412"/>
          </a:xfrm>
        </p:spPr>
      </p:pic>
      <p:sp>
        <p:nvSpPr>
          <p:cNvPr id="8" name="Стрелка вправо 7"/>
          <p:cNvSpPr/>
          <p:nvPr/>
        </p:nvSpPr>
        <p:spPr>
          <a:xfrm rot="7620404">
            <a:off x="5594350" y="1427163"/>
            <a:ext cx="1514475" cy="431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Когда пчела садится на цветок, крупинки пыльцы прилипают к волоскам на теле пчелы. </a:t>
            </a:r>
          </a:p>
        </p:txBody>
      </p:sp>
      <p:pic>
        <p:nvPicPr>
          <p:cNvPr id="17411" name="Содержимое 3" descr="bee_pollen_macro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331913" y="1557338"/>
            <a:ext cx="7272337" cy="4821237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Прилипшую пыльцу пчёлы счищают щёточками ножек и укладывают в корзиночки на задних лапках.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Содержимое 3" descr="2nvcf7l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051050" y="1700213"/>
            <a:ext cx="5322888" cy="4926012"/>
          </a:xfrm>
        </p:spPr>
      </p:pic>
      <p:sp>
        <p:nvSpPr>
          <p:cNvPr id="5" name="Стрелка вправо 4"/>
          <p:cNvSpPr/>
          <p:nvPr/>
        </p:nvSpPr>
        <p:spPr>
          <a:xfrm>
            <a:off x="2700338" y="4365625"/>
            <a:ext cx="977900" cy="48418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 advTm="1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Пчела относит собранный сладкий нектар и пыльцу в улей.</a:t>
            </a:r>
          </a:p>
        </p:txBody>
      </p:sp>
      <p:pic>
        <p:nvPicPr>
          <p:cNvPr id="19459" name="Содержимое 3" descr="0_5b7ac_bb39448_XL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1520" y="1268760"/>
            <a:ext cx="5616575" cy="4525963"/>
          </a:xfrm>
        </p:spPr>
      </p:pic>
      <p:pic>
        <p:nvPicPr>
          <p:cNvPr id="19460" name="Рисунок 4" descr="927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1628800"/>
            <a:ext cx="28797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Из нектара пчелы делают вкусный мед, который складывают в соты  и хорошенько запечатывают воском. </a:t>
            </a:r>
          </a:p>
        </p:txBody>
      </p:sp>
      <p:pic>
        <p:nvPicPr>
          <p:cNvPr id="20483" name="Содержимое 3" descr="a075186def6f0ecfe1c7579f494_29362_p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109913" y="1557338"/>
            <a:ext cx="6034087" cy="4525962"/>
          </a:xfrm>
        </p:spPr>
      </p:pic>
      <p:pic>
        <p:nvPicPr>
          <p:cNvPr id="20484" name="Рисунок 4" descr="1640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628775"/>
            <a:ext cx="3455988" cy="441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Видел ли ты когда-нибудь во время прогулок маленьких насекомых, которые  летают  между цветами и садятся на них. Наверное ты уже знаешь, что они называются пчелами. Давай рассмотрим их получше.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Рисунок 4" descr="bees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00113" y="1412875"/>
            <a:ext cx="7302500" cy="517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Посмотри – это соты, в них пчела складывает мед. </a:t>
            </a:r>
          </a:p>
        </p:txBody>
      </p:sp>
      <p:pic>
        <p:nvPicPr>
          <p:cNvPr id="21507" name="Содержимое 3" descr="799ab74b2668t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87450" y="1412875"/>
            <a:ext cx="6618288" cy="4962525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Пчелиный улей обычно полон сотов – в них пчелы запасают мед на зиму.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Содержимое 3" descr="0015-021-Ramka-s-sotami-mjodom-i-pchjolami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0825" y="1341438"/>
            <a:ext cx="3384550" cy="4511675"/>
          </a:xfrm>
        </p:spPr>
      </p:pic>
      <p:pic>
        <p:nvPicPr>
          <p:cNvPr id="22532" name="Рисунок 4" descr="04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7900" y="1125538"/>
            <a:ext cx="3667125" cy="522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При встрече с пчелой – будь осторожен. Пчела может тебя укусить, если ты ее напугаешь. Поэтому не пугай пчел, размахивая руками и делая резкие движения</a:t>
            </a:r>
            <a:r>
              <a:rPr lang="ru-RU" sz="2400" smtClean="0"/>
              <a:t>.</a:t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23556" name="Рисунок 4" descr="bee (2)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1556792"/>
            <a:ext cx="3455988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Пчелы приносят много пользы природе – перенося пыльцу с цветка на цветок,  опыляют цветы, поэтому созревают фрукты и овощи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0" name="Рисунок 4" descr="image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6013" y="1412875"/>
            <a:ext cx="7019925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6" descr="http://www.molomo.ru/img/hon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6100" y="3933825"/>
            <a:ext cx="4032250" cy="26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Мед, который запасают пчелы, очень вкусный и полезный. Его с удовольствием едят и взрослые и дети.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5" name="Picture 2" descr="http://deto4ka.com/uploads/posts/2011-02/1297517237_meda-spira-kashlicat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850" y="1557338"/>
            <a:ext cx="4319588" cy="316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Познакомься, это – пчела.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Пчела- это насекомое.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Содержимое 5" descr="download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43608" y="1700808"/>
            <a:ext cx="7526337" cy="471328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611188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На голове у пчелы можно рассмотреть два больших глаза, при помощи которых пчела видит</a:t>
            </a:r>
            <a:r>
              <a:rPr lang="ru-RU" sz="2800" smtClean="0"/>
              <a:t>.</a:t>
            </a:r>
          </a:p>
        </p:txBody>
      </p:sp>
      <p:pic>
        <p:nvPicPr>
          <p:cNvPr id="5123" name="Picture 4" descr="C:\Users\Юрий\Pictures\пчела\images (19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99592" y="1628800"/>
            <a:ext cx="7526337" cy="4689475"/>
          </a:xfrm>
          <a:noFill/>
        </p:spPr>
      </p:pic>
    </p:spTree>
  </p:cSld>
  <p:clrMapOvr>
    <a:masterClrMapping/>
  </p:clrMapOvr>
  <p:transition advClick="0" advTm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Также на голове у пчелы есть усики, которыми пчела ощупывает окружающие предметы и определяет их запах</a:t>
            </a:r>
            <a:r>
              <a:rPr lang="ru-RU" sz="2800" smtClean="0"/>
              <a:t>.</a:t>
            </a:r>
          </a:p>
        </p:txBody>
      </p:sp>
      <p:pic>
        <p:nvPicPr>
          <p:cNvPr id="6147" name="Picture 4" descr="C:\Users\Юрий\Pictures\пчела\images (2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27584" y="1700808"/>
            <a:ext cx="7799388" cy="4537075"/>
          </a:xfrm>
          <a:noFill/>
        </p:spPr>
      </p:pic>
    </p:spTree>
  </p:cSld>
  <p:clrMapOvr>
    <a:masterClrMapping/>
  </p:clrMapOvr>
  <p:transition advClick="0" advTm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На теле пчелы расположены четыре крыла и шесть ног.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Содержимое 3" descr="pic_0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250156" y="1196752"/>
            <a:ext cx="6643688" cy="5318125"/>
          </a:xfrm>
        </p:spPr>
      </p:pic>
    </p:spTree>
  </p:cSld>
  <p:clrMapOvr>
    <a:masterClrMapping/>
  </p:clrMapOvr>
  <p:transition advClick="0" advTm="2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Дикие пчелы живут в дупле дерева.</a:t>
            </a:r>
          </a:p>
        </p:txBody>
      </p:sp>
      <p:pic>
        <p:nvPicPr>
          <p:cNvPr id="8196" name="Рисунок 5" descr="duplo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1340768"/>
            <a:ext cx="657225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Домашние пчелы, живущие у человека, обитают в ульях – деревянных домах, сделанных специально  для них людьми.</a:t>
            </a:r>
          </a:p>
        </p:txBody>
      </p:sp>
      <p:pic>
        <p:nvPicPr>
          <p:cNvPr id="9219" name="Содержимое 3" descr="927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619250" y="1466850"/>
            <a:ext cx="6048375" cy="503078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 eaLnBrk="1" hangingPunct="1"/>
            <a:r>
              <a:rPr lang="ru-RU" sz="20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Главная пища пчелы- пыльца, она похожа на мелкий порошок, который можно увидеть в серединке цветка. </a:t>
            </a:r>
          </a:p>
        </p:txBody>
      </p:sp>
      <p:pic>
        <p:nvPicPr>
          <p:cNvPr id="10243" name="Рисунок 4" descr="thumbnail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13188" y="3644900"/>
            <a:ext cx="5230812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Рисунок 5" descr="32.jpg"/>
          <p:cNvPicPr>
            <a:picLocks noChangeAspect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557338"/>
            <a:ext cx="4249738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00"/>
        </a:solidFill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424</TotalTime>
  <Words>298</Words>
  <Application>Microsoft Office PowerPoint</Application>
  <PresentationFormat>Экран (4:3)</PresentationFormat>
  <Paragraphs>24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Calibri</vt:lpstr>
      <vt:lpstr>Times New Roman</vt:lpstr>
      <vt:lpstr>Тема Office</vt:lpstr>
      <vt:lpstr>   Презентация для непосредственной образовательной деятельности  «Ознакомление с насекомыми» ПЧЕЛА</vt:lpstr>
      <vt:lpstr>Видел ли ты когда-нибудь во время прогулок маленьких насекомых, которые  летают  между цветами и садятся на них. Наверное ты уже знаешь, что они называются пчелами. Давай рассмотрим их получше. </vt:lpstr>
      <vt:lpstr>Познакомься, это – пчела.  Пчела- это насекомое.</vt:lpstr>
      <vt:lpstr>На голове у пчелы можно рассмотреть два больших глаза, при помощи которых пчела видит.</vt:lpstr>
      <vt:lpstr>Также на голове у пчелы есть усики, которыми пчела ощупывает окружающие предметы и определяет их запах.</vt:lpstr>
      <vt:lpstr> На теле пчелы расположены четыре крыла и шесть ног. </vt:lpstr>
      <vt:lpstr>Дикие пчелы живут в дупле дерева.</vt:lpstr>
      <vt:lpstr>Домашние пчелы, живущие у человека, обитают в ульях – деревянных домах, сделанных специально  для них людьми.</vt:lpstr>
      <vt:lpstr> Главная пища пчелы- пыльца, она похожа на мелкий порошок, который можно увидеть в серединке цветка. </vt:lpstr>
      <vt:lpstr>  нектар,  сладкий, прозрачный сок, который есть в цветке</vt:lpstr>
      <vt:lpstr> и мед, переваренный пчелой нектар </vt:lpstr>
      <vt:lpstr> Давай попутешествуем вместе с пчелой и посмотрим, как она добывает мед. Вот пчела вылетает из улья, чтобы найти цветок. </vt:lpstr>
      <vt:lpstr>Сев на цветок, пчела опускает свой хоботок в серединку цветка, чтобы выпить нектар.</vt:lpstr>
      <vt:lpstr>и собрать пыльцу цветов. </vt:lpstr>
      <vt:lpstr>На теле пчелы есть много маленьких волосков.</vt:lpstr>
      <vt:lpstr>Когда пчела садится на цветок, крупинки пыльцы прилипают к волоскам на теле пчелы. </vt:lpstr>
      <vt:lpstr> Прилипшую пыльцу пчёлы счищают щёточками ножек и укладывают в корзиночки на задних лапках.  </vt:lpstr>
      <vt:lpstr>Пчела относит собранный сладкий нектар и пыльцу в улей.</vt:lpstr>
      <vt:lpstr>Из нектара пчелы делают вкусный мед, который складывают в соты  и хорошенько запечатывают воском. </vt:lpstr>
      <vt:lpstr>Посмотри – это соты, в них пчела складывает мед. </vt:lpstr>
      <vt:lpstr>Пчелиный улей обычно полон сотов – в них пчелы запасают мед на зиму. </vt:lpstr>
      <vt:lpstr>При встрече с пчелой – будь осторожен. Пчела может тебя укусить, если ты ее напугаешь. Поэтому не пугай пчел, размахивая руками и делая резкие движения. </vt:lpstr>
      <vt:lpstr>Пчелы приносят много пользы природе – перенося пыльцу с цветка на цветок,  опыляют цветы, поэтому созревают фрукты и овощи </vt:lpstr>
      <vt:lpstr>Мед, который запасают пчелы, очень вкусный и полезный. Его с удовольствием едят и взрослые и дети.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пчела</dc:title>
  <dc:creator>Samsung</dc:creator>
  <cp:lastModifiedBy>User</cp:lastModifiedBy>
  <cp:revision>42</cp:revision>
  <dcterms:created xsi:type="dcterms:W3CDTF">2012-02-28T17:57:38Z</dcterms:created>
  <dcterms:modified xsi:type="dcterms:W3CDTF">2020-11-27T15:29:15Z</dcterms:modified>
</cp:coreProperties>
</file>