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57" r:id="rId6"/>
    <p:sldId id="258" r:id="rId7"/>
    <p:sldId id="259" r:id="rId8"/>
    <p:sldId id="260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0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bereza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5364088" y="260648"/>
            <a:ext cx="3779912" cy="453650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940152" y="836712"/>
            <a:ext cx="2736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Берёза – самое любимое, самое родное для каждого русского человека дерево.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ДЕТСКИЙ САД\СРЕДНЯЯ ГР\ПРОЕКТ ЛЮБЛЮ БЕРЕЗКУ РУССКУЮ\img12.JPG"/>
          <p:cNvPicPr>
            <a:picLocks noChangeAspect="1" noChangeArrowheads="1"/>
          </p:cNvPicPr>
          <p:nvPr/>
        </p:nvPicPr>
        <p:blipFill>
          <a:blip r:embed="rId2" cstate="print"/>
          <a:srcRect l="11413" t="9051" r="12988" b="80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Юля\Desktop\SS152EURO-BARK650X42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Юля\Desktop\hello_html_1add31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Изделия из коры березы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Изделия из коры березы</a:t>
            </a:r>
          </a:p>
        </p:txBody>
      </p:sp>
      <p:pic>
        <p:nvPicPr>
          <p:cNvPr id="7" name="Рисунок 3" descr="_111016237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5488" y="404664"/>
            <a:ext cx="4243232" cy="3024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Юля\Desktop\14124932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885541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Юля\Desktop\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573016"/>
            <a:ext cx="60960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Юля\Desktop\12268002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6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Юля\Desktop\9939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Юля\Desktop\2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Юля\Desktop\2909823_large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0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Юля\Desktop\iIDH2BRZ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21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Изделия из коры березы 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13</cp:revision>
  <dcterms:created xsi:type="dcterms:W3CDTF">2016-02-27T17:46:58Z</dcterms:created>
  <dcterms:modified xsi:type="dcterms:W3CDTF">2016-03-11T18:07:31Z</dcterms:modified>
</cp:coreProperties>
</file>