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3.xml" ContentType="application/vnd.openxmlformats-officedocument.themeOverrid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Override4.xml" ContentType="application/vnd.openxmlformats-officedocument.themeOverrid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Override5.xml" ContentType="application/vnd.openxmlformats-officedocument.themeOverrid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Override6.xml" ContentType="application/vnd.openxmlformats-officedocument.themeOverrid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Override7.xml" ContentType="application/vnd.openxmlformats-officedocument.themeOverrid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Override8.xml" ContentType="application/vnd.openxmlformats-officedocument.themeOverrid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Override9.xml" ContentType="application/vnd.openxmlformats-officedocument.themeOverrid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Override10.xml" ContentType="application/vnd.openxmlformats-officedocument.themeOverrid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Override11.xml" ContentType="application/vnd.openxmlformats-officedocument.themeOverrid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Override12.xml" ContentType="application/vnd.openxmlformats-officedocument.themeOverrid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</p:sldMasterIdLst>
  <p:notesMasterIdLst>
    <p:notesMasterId r:id="rId39"/>
  </p:notesMasterIdLst>
  <p:sldIdLst>
    <p:sldId id="324" r:id="rId14"/>
    <p:sldId id="308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12" r:id="rId23"/>
    <p:sldId id="293" r:id="rId24"/>
    <p:sldId id="303" r:id="rId25"/>
    <p:sldId id="277" r:id="rId26"/>
    <p:sldId id="266" r:id="rId27"/>
    <p:sldId id="301" r:id="rId28"/>
    <p:sldId id="265" r:id="rId29"/>
    <p:sldId id="294" r:id="rId30"/>
    <p:sldId id="268" r:id="rId31"/>
    <p:sldId id="275" r:id="rId32"/>
    <p:sldId id="302" r:id="rId33"/>
    <p:sldId id="317" r:id="rId34"/>
    <p:sldId id="321" r:id="rId35"/>
    <p:sldId id="318" r:id="rId36"/>
    <p:sldId id="323" r:id="rId37"/>
    <p:sldId id="320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9E6625F-C119-4219-91D0-5838BEA25F48}">
          <p14:sldIdLst>
            <p14:sldId id="324"/>
            <p14:sldId id="308"/>
            <p14:sldId id="327"/>
            <p14:sldId id="328"/>
            <p14:sldId id="329"/>
            <p14:sldId id="330"/>
            <p14:sldId id="331"/>
            <p14:sldId id="332"/>
            <p14:sldId id="333"/>
            <p14:sldId id="312"/>
            <p14:sldId id="293"/>
            <p14:sldId id="303"/>
            <p14:sldId id="277"/>
            <p14:sldId id="266"/>
            <p14:sldId id="301"/>
            <p14:sldId id="265"/>
            <p14:sldId id="294"/>
            <p14:sldId id="268"/>
            <p14:sldId id="275"/>
            <p14:sldId id="302"/>
            <p14:sldId id="317"/>
            <p14:sldId id="321"/>
            <p14:sldId id="318"/>
            <p14:sldId id="323"/>
            <p14:sldId id="320"/>
          </p14:sldIdLst>
        </p14:section>
        <p14:section name="Раздел без заголовка" id="{967E9E91-F2F9-46EE-8A5A-343BB194DD2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26E2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>
        <p:scale>
          <a:sx n="60" d="100"/>
          <a:sy n="60" d="100"/>
        </p:scale>
        <p:origin x="-167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2BBA3-6185-4965-BAA9-89CE8445F1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BCDBC-D7D8-4321-9AE6-9B1A87455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98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6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1752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3258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40300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12328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98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96168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658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8238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98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85039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69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84017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952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06766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37427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4321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37974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863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0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9945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85507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81522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039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3786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56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72831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2325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0992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7431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365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3562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49876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7604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9667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383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87585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5947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62154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63375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179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592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940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582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8876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42342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47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331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661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42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236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806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87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424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17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4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72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814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1167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3600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253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84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26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321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205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13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540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094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466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8919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659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960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164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04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5214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3094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4764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35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81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766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729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5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3511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4089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551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026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514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58437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779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042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701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486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228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938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06684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8937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3973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4293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0462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23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9933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567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2371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497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4599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78868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90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70517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1031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3507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0240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9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553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3203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88333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9699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38660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1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1777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42830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06725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287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612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681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9349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22591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4055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4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591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46085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4563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84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маша и медведь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786190"/>
            <a:ext cx="1657350" cy="2857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62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95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57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57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56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13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25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217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62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1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42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29.11.2019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6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Sample%20Music\Kalimba.mp3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171420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Урок русского языка</a:t>
            </a:r>
            <a:b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5 класс</a:t>
            </a:r>
            <a:endParaRPr lang="ru-RU" sz="4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3429000"/>
            <a:ext cx="8208590" cy="3044825"/>
          </a:xfrm>
        </p:spPr>
        <p:txBody>
          <a:bodyPr/>
          <a:lstStyle/>
          <a:p>
            <a:pPr eaLnBrk="1" hangingPunct="1">
              <a:buNone/>
            </a:pPr>
            <a:endParaRPr lang="ru-RU" dirty="0" smtClean="0"/>
          </a:p>
          <a:p>
            <a:pPr algn="r" eaLnBrk="1" hangingPunct="1">
              <a:buNone/>
            </a:pPr>
            <a:r>
              <a:rPr lang="ru-RU" dirty="0" smtClean="0"/>
              <a:t>Работу </a:t>
            </a:r>
            <a:r>
              <a:rPr lang="ru-RU" dirty="0"/>
              <a:t>выполнила учитель русского языка и литературы МБОУ «2-Имангуловская СОШ» </a:t>
            </a:r>
            <a:r>
              <a:rPr lang="ru-RU" b="1" dirty="0" err="1" smtClean="0"/>
              <a:t>Исанчурина</a:t>
            </a:r>
            <a:r>
              <a:rPr lang="ru-RU" b="1" dirty="0" smtClean="0"/>
              <a:t> Ф.Ф</a:t>
            </a:r>
          </a:p>
          <a:p>
            <a:pPr algn="ctr" eaLnBrk="1" hangingPunct="1">
              <a:buNone/>
            </a:pPr>
            <a:r>
              <a:rPr lang="ru-RU" dirty="0" smtClean="0"/>
              <a:t>2019 год</a:t>
            </a:r>
          </a:p>
        </p:txBody>
      </p:sp>
    </p:spTree>
    <p:extLst>
      <p:ext uri="{BB962C8B-B14F-4D97-AF65-F5344CB8AC3E}">
        <p14:creationId xmlns:p14="http://schemas.microsoft.com/office/powerpoint/2010/main" val="395773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556792"/>
            <a:ext cx="64807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Виды простых </a:t>
            </a:r>
            <a:endParaRPr lang="ru-RU" sz="5400" dirty="0" smtClean="0"/>
          </a:p>
          <a:p>
            <a:r>
              <a:rPr lang="ru-RU" sz="5400" dirty="0" smtClean="0"/>
              <a:t>и сложных </a:t>
            </a:r>
            <a:r>
              <a:rPr lang="ru-RU" sz="5400" dirty="0"/>
              <a:t>предложений»</a:t>
            </a:r>
          </a:p>
        </p:txBody>
      </p:sp>
    </p:spTree>
    <p:extLst>
      <p:ext uri="{BB962C8B-B14F-4D97-AF65-F5344CB8AC3E}">
        <p14:creationId xmlns:p14="http://schemas.microsoft.com/office/powerpoint/2010/main" val="39456687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Когда зайка сидел спокойно ушки его лежали на спинке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5" y="2071678"/>
            <a:ext cx="4036246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071628"/>
            <a:ext cx="3607240" cy="128606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</a:t>
            </a:r>
            <a:r>
              <a:rPr lang="ru-RU" sz="3200" dirty="0" err="1">
                <a:solidFill>
                  <a:srgbClr val="002060"/>
                </a:solidFill>
              </a:rPr>
              <a:t>о</a:t>
            </a:r>
            <a:r>
              <a:rPr lang="ru-RU" sz="3200" dirty="0" err="1" smtClean="0">
                <a:solidFill>
                  <a:srgbClr val="002060"/>
                </a:solidFill>
              </a:rPr>
              <a:t>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14740" y="1956826"/>
            <a:ext cx="8421755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4741" y="2071678"/>
            <a:ext cx="3921539" cy="10705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798423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0"/>
            <a:ext cx="8072494" cy="1736415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человеке должно быть всё прекрасно и лицо и одежда и душа и мысли.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844825"/>
            <a:ext cx="4036247" cy="1292498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 и </a:t>
            </a:r>
            <a:r>
              <a:rPr lang="ru-RU" sz="3200" dirty="0" err="1" smtClean="0">
                <a:solidFill>
                  <a:srgbClr val="002060"/>
                </a:solidFill>
              </a:rPr>
              <a:t>обобщ</a:t>
            </a:r>
            <a:r>
              <a:rPr lang="ru-RU" sz="3200" dirty="0" smtClean="0">
                <a:solidFill>
                  <a:srgbClr val="002060"/>
                </a:solidFill>
              </a:rPr>
              <a:t>. словом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13122" y="3188056"/>
            <a:ext cx="3420000" cy="102017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122" y="3137323"/>
            <a:ext cx="4103374" cy="107057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325403" y="1868637"/>
            <a:ext cx="8711093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8710" y="1819689"/>
            <a:ext cx="3978894" cy="12924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828962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176422" cy="1714512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Ласточки пропали а вчера зарёй всё грачи летали.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143116"/>
            <a:ext cx="3999958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4023994" cy="100013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31640" y="3214686"/>
            <a:ext cx="396044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</a:t>
            </a:r>
            <a:r>
              <a:rPr lang="ru-RU" sz="3200" dirty="0" err="1" smtClean="0">
                <a:solidFill>
                  <a:srgbClr val="002060"/>
                </a:solidFill>
              </a:rPr>
              <a:t>бессозное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обобщающим словом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251520" y="2083958"/>
            <a:ext cx="8892480" cy="342625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2143116"/>
            <a:ext cx="3999958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3851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42876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Ты жива ещё  моя старушка?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844824"/>
            <a:ext cx="3735962" cy="122413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31640" y="3214686"/>
            <a:ext cx="373140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535232" cy="100013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распространённое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938542" y="2000240"/>
            <a:ext cx="8249000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19981" y="4357694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59785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Эй художник неприлично спать, когда всё расцвело.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844824"/>
            <a:ext cx="3735962" cy="122413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31640" y="3214686"/>
            <a:ext cx="373140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535232" cy="100013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распространённое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СПП, </a:t>
            </a:r>
            <a:r>
              <a:rPr lang="ru-RU" sz="3200" dirty="0" err="1" smtClean="0">
                <a:solidFill>
                  <a:srgbClr val="002060"/>
                </a:solidFill>
              </a:rPr>
              <a:t>ослож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491414" y="1844824"/>
            <a:ext cx="8249000" cy="3502097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86828" y="4357694"/>
            <a:ext cx="4152428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39911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0"/>
            <a:ext cx="8072494" cy="1736415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Три вещи славят солдата  смелость победа награда.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844825"/>
            <a:ext cx="4036247" cy="1292498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 и </a:t>
            </a:r>
            <a:r>
              <a:rPr lang="ru-RU" sz="3200" dirty="0" err="1" smtClean="0">
                <a:solidFill>
                  <a:srgbClr val="002060"/>
                </a:solidFill>
              </a:rPr>
              <a:t>обобщ</a:t>
            </a:r>
            <a:r>
              <a:rPr lang="ru-RU" sz="3200" dirty="0" smtClean="0">
                <a:solidFill>
                  <a:srgbClr val="002060"/>
                </a:solidFill>
              </a:rPr>
              <a:t>. словом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73596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13122" y="3188056"/>
            <a:ext cx="3420000" cy="1020170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122" y="3137323"/>
            <a:ext cx="4103374" cy="107057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357694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 неосложнённое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325403" y="1841975"/>
            <a:ext cx="8711093" cy="3372975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57387" y="1844823"/>
            <a:ext cx="3978894" cy="12924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3" y="285728"/>
            <a:ext cx="8324875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Расскажите всё что вы знаете о сложном предложении..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3" y="3068960"/>
            <a:ext cx="3672408" cy="109346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48065" y="3214686"/>
            <a:ext cx="3969826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409469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50273" y="2073986"/>
            <a:ext cx="8563536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24447" y="3214686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54185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42876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И сказали утюги Мы Федоре не враги.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2071678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785753" cy="121729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подлежащими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Предложение с прямой речью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80826" y="4409469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Простое, </a:t>
            </a:r>
            <a:r>
              <a:rPr lang="ru-RU" sz="3200" dirty="0" err="1" smtClean="0">
                <a:solidFill>
                  <a:srgbClr val="002060"/>
                </a:solidFill>
              </a:rPr>
              <a:t>осложн</a:t>
            </a:r>
            <a:r>
              <a:rPr lang="ru-RU" sz="3200" dirty="0" smtClean="0">
                <a:solidFill>
                  <a:srgbClr val="002060"/>
                </a:solidFill>
              </a:rPr>
              <a:t>. обращением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285720" y="1992389"/>
            <a:ext cx="8563536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48794" y="3214686"/>
            <a:ext cx="3500462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85728"/>
            <a:ext cx="8072494" cy="1559096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Укажи, какое это предложение. Знаки препинания не расставлены: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Молодой уроженец Неаполя  что оставил в России ты на поле?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 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членами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Простое, осложнено обращением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3214686"/>
            <a:ext cx="3420000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</a:t>
            </a:r>
            <a:r>
              <a:rPr lang="ru-RU" sz="3200" dirty="0" err="1" smtClean="0">
                <a:solidFill>
                  <a:srgbClr val="002060"/>
                </a:solidFill>
              </a:rPr>
              <a:t>бессозное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43808" y="4357694"/>
            <a:ext cx="3888432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0" y="2000240"/>
            <a:ext cx="9063570" cy="3214710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0800000" flipV="1">
            <a:off x="1643041" y="3236017"/>
            <a:ext cx="3420000" cy="83592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195736" y="5870221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717251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4" name="Содержимое 6" descr="38c58_7ffd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11097" y="0"/>
            <a:ext cx="9155097" cy="6866323"/>
          </a:xfrm>
        </p:spPr>
      </p:pic>
      <p:pic>
        <p:nvPicPr>
          <p:cNvPr id="8" name="Kalimb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52866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6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116632"/>
            <a:ext cx="8072494" cy="1800200"/>
          </a:xfrm>
          <a:prstGeom prst="roundRect">
            <a:avLst/>
          </a:prstGeom>
          <a:solidFill>
            <a:srgbClr val="26E22F"/>
          </a:solidFill>
          <a:ln w="571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Укажи вид предложения. Знаки препинания не расставлены: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</a:rPr>
              <a:t>Лес стал прозрачным  не стоит уже густой стеной  заметно поредел.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endParaRPr lang="ru-RU" sz="2800" dirty="0"/>
          </a:p>
          <a:p>
            <a:pPr algn="ctr"/>
            <a:endParaRPr lang="ru-RU" sz="2800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. 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2071678"/>
            <a:ext cx="3786214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Сложносочинённое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6281" y="2071678"/>
            <a:ext cx="4036247" cy="857256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Сложноподчинённое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9632" y="3068960"/>
            <a:ext cx="3803410" cy="100298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вводными словами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20072" y="3068960"/>
            <a:ext cx="3743126" cy="128873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Сложное бессоюзное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4357694"/>
            <a:ext cx="3585010" cy="1303554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Простое с </a:t>
            </a:r>
            <a:r>
              <a:rPr lang="ru-RU" sz="3200" dirty="0" err="1" smtClean="0">
                <a:solidFill>
                  <a:srgbClr val="002060"/>
                </a:solidFill>
              </a:rPr>
              <a:t>однородн</a:t>
            </a:r>
            <a:r>
              <a:rPr lang="ru-RU" sz="3200" dirty="0" smtClean="0">
                <a:solidFill>
                  <a:srgbClr val="002060"/>
                </a:solidFill>
              </a:rPr>
              <a:t>. сказуемыми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500034" y="1916832"/>
            <a:ext cx="8463164" cy="2440862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15816" y="4357694"/>
            <a:ext cx="3640274" cy="130355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5857892"/>
            <a:ext cx="3714776" cy="714380"/>
          </a:xfrm>
          <a:prstGeom prst="wedgeEllipseCallout">
            <a:avLst>
              <a:gd name="adj1" fmla="val -64970"/>
              <a:gd name="adj2" fmla="val -153775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162424"/>
            <a:ext cx="2857500" cy="269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041851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Оцените себя!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813499"/>
              </p:ext>
            </p:extLst>
          </p:nvPr>
        </p:nvGraphicFramePr>
        <p:xfrm>
          <a:off x="611560" y="1988841"/>
          <a:ext cx="8064896" cy="4633608"/>
        </p:xfrm>
        <a:graphic>
          <a:graphicData uri="http://schemas.openxmlformats.org/drawingml/2006/table">
            <a:tbl>
              <a:tblPr firstRow="1" firstCol="1" bandRow="1"/>
              <a:tblGrid>
                <a:gridCol w="4248472"/>
                <a:gridCol w="3816424"/>
              </a:tblGrid>
              <a:tr h="72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Обведите 1, </a:t>
                      </a:r>
                      <a:endParaRPr lang="ru-RU" sz="1800" b="1" i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если 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выполнили задачу </a:t>
                      </a:r>
                      <a:r>
                        <a:rPr lang="ru-RU" sz="18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уроке,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0  - если 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1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знание теоретического материала по разделу «Синтаксис и пунктуация»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1 - 0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составлять схему предложения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1 - 0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распознавать вид  предложения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– 0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ставить знаки препинания в предложении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– 0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выполнять синтаксический разбор предложения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– 0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9552" y="1556792"/>
            <a:ext cx="74168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00" b="1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Фамилия, имя_______________________________</a:t>
            </a: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65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Выберете начало фразы  и одним предложением выскажите свое мнение о сегодняшнем уроке.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algn="just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научился…</a:t>
            </a:r>
          </a:p>
          <a:p>
            <a:pPr marL="0" lvl="0" indent="0" algn="just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 меня получилось…</a:t>
            </a:r>
          </a:p>
          <a:p>
            <a:pPr marL="0" lvl="0" indent="0" algn="just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Я рад, что</a:t>
            </a: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…..</a:t>
            </a:r>
          </a:p>
          <a:p>
            <a:pPr marL="0" lvl="0" indent="0" algn="just">
              <a:spcBef>
                <a:spcPct val="0"/>
              </a:spcBef>
              <a:buClrTx/>
              <a:buSzTx/>
              <a:buNone/>
            </a:pPr>
            <a:r>
              <a:rPr lang="ru-RU" sz="3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4. Затрудняюсь в…</a:t>
            </a:r>
          </a:p>
          <a:p>
            <a:pPr marL="0" lvl="0" indent="0" algn="just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5. Нужно повторить….</a:t>
            </a:r>
            <a:endParaRPr lang="ru-RU" sz="36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ct val="0"/>
              </a:spcBef>
              <a:buClrTx/>
              <a:buSzTx/>
              <a:buNone/>
            </a:pP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02040"/>
            <a:ext cx="3294691" cy="451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8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тьяна\Desktop\анимашки\img3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51" y="3630"/>
            <a:ext cx="8901673" cy="6480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289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4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2950" cy="4873625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Всем!!!-</a:t>
            </a:r>
            <a:r>
              <a:rPr lang="ru-RU" sz="2800" dirty="0" smtClean="0">
                <a:latin typeface="Arial" charset="0"/>
                <a:cs typeface="Arial" charset="0"/>
              </a:rPr>
              <a:t> выучить порядок синтаксического разбора простого предложения</a:t>
            </a:r>
          </a:p>
          <a:p>
            <a:pPr eaLnBrk="1" hangingPunct="1"/>
            <a:endParaRPr lang="ru-RU" sz="2800" b="1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2800" dirty="0" smtClean="0">
                <a:latin typeface="Arial" charset="0"/>
                <a:cs typeface="Arial" charset="0"/>
              </a:rPr>
              <a:t>Готовиться к контрольной работе ( повторить правила, схемы)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3654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анимашки\70178281_0_61966_7d9e8694_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454" y="0"/>
            <a:ext cx="91924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6310484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А. </a:t>
            </a:r>
            <a:r>
              <a:rPr lang="ru-RU" sz="3200" dirty="0" err="1" smtClean="0">
                <a:solidFill>
                  <a:srgbClr val="FF0000"/>
                </a:solidFill>
              </a:rPr>
              <a:t>П.Чехов</a:t>
            </a:r>
            <a:r>
              <a:rPr lang="ru-RU" sz="3200" dirty="0" smtClean="0">
                <a:solidFill>
                  <a:srgbClr val="FF0000"/>
                </a:solidFill>
              </a:rPr>
              <a:t> писал</a:t>
            </a:r>
            <a:r>
              <a:rPr lang="ru-RU" sz="3200" dirty="0" smtClean="0"/>
              <a:t>: </a:t>
            </a:r>
            <a:r>
              <a:rPr lang="ru-RU" sz="3200" dirty="0" smtClean="0">
                <a:solidFill>
                  <a:srgbClr val="0070C0"/>
                </a:solidFill>
              </a:rPr>
              <a:t>«Знаки препинания служат нотами при чтении».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К. Паустовский говорил</a:t>
            </a:r>
            <a:r>
              <a:rPr lang="ru-RU" sz="3200" dirty="0" smtClean="0"/>
              <a:t>: </a:t>
            </a:r>
            <a:r>
              <a:rPr lang="ru-RU" sz="3200" dirty="0" smtClean="0">
                <a:solidFill>
                  <a:srgbClr val="0070C0"/>
                </a:solidFill>
              </a:rPr>
              <a:t>«Знаки </a:t>
            </a:r>
            <a:r>
              <a:rPr lang="ru-RU" sz="3200" dirty="0">
                <a:solidFill>
                  <a:srgbClr val="0070C0"/>
                </a:solidFill>
              </a:rPr>
              <a:t>препинания держат текст и не дают ему рассыпаться»</a:t>
            </a:r>
            <a:endParaRPr lang="ru-RU" sz="3200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35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764704"/>
            <a:ext cx="7467600" cy="4873752"/>
          </a:xfrm>
        </p:spPr>
        <p:txBody>
          <a:bodyPr/>
          <a:lstStyle/>
          <a:p>
            <a:endParaRPr lang="ru-RU" sz="3200" b="1" dirty="0" smtClean="0"/>
          </a:p>
          <a:p>
            <a:r>
              <a:rPr lang="ru-RU" sz="3200" b="1" dirty="0" smtClean="0"/>
              <a:t>Нота</a:t>
            </a:r>
            <a:r>
              <a:rPr lang="ru-RU" sz="3200" dirty="0" smtClean="0"/>
              <a:t> – </a:t>
            </a:r>
          </a:p>
          <a:p>
            <a:r>
              <a:rPr lang="ru-RU" sz="3200" dirty="0" smtClean="0"/>
              <a:t>1</a:t>
            </a:r>
            <a:r>
              <a:rPr lang="ru-RU" sz="3200" dirty="0"/>
              <a:t>). Графический знак, который изображает музыкальный звук. </a:t>
            </a:r>
            <a:r>
              <a:rPr lang="ru-RU" sz="3200" dirty="0" smtClean="0"/>
              <a:t>   </a:t>
            </a:r>
          </a:p>
          <a:p>
            <a:endParaRPr lang="ru-RU" sz="3200" dirty="0"/>
          </a:p>
          <a:p>
            <a:r>
              <a:rPr lang="ru-RU" sz="3200" dirty="0" smtClean="0"/>
              <a:t>2</a:t>
            </a:r>
            <a:r>
              <a:rPr lang="ru-RU" sz="3200" dirty="0"/>
              <a:t>). Оттенок, тон речи, выражающий какие-нибудь чувства.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69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7467600" cy="1066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400" b="1" cap="none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Тринадцатое ноября.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313"/>
            <a:ext cx="8218488" cy="49895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Классная работа.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Знаки препинания в простом и сложном предложениях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B32C16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4400" b="1" dirty="0" smtClean="0">
              <a:solidFill>
                <a:srgbClr val="B32C1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41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313"/>
            <a:ext cx="8218488" cy="4989512"/>
          </a:xfrm>
        </p:spPr>
        <p:txBody>
          <a:bodyPr/>
          <a:lstStyle/>
          <a:p>
            <a:r>
              <a:rPr lang="ru-RU" sz="4400" dirty="0"/>
              <a:t>1) Повторить ….</a:t>
            </a:r>
          </a:p>
          <a:p>
            <a:r>
              <a:rPr lang="ru-RU" sz="4400" dirty="0"/>
              <a:t>2) Учиться различать ... и </a:t>
            </a:r>
            <a:r>
              <a:rPr lang="ru-RU" sz="4400" dirty="0" smtClean="0"/>
              <a:t>...</a:t>
            </a:r>
            <a:endParaRPr lang="ru-RU" sz="4400" dirty="0"/>
          </a:p>
          <a:p>
            <a:r>
              <a:rPr lang="ru-RU" sz="4400" dirty="0"/>
              <a:t>3) Учиться ставить ...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B32C16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4400" b="1" dirty="0" smtClean="0">
              <a:solidFill>
                <a:srgbClr val="B32C1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0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Картинки по запросу петерсон смай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1028" name="Picture 4" descr="http://img1.labirint.ru/books/293553/scrn_bi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563888" y="1052736"/>
            <a:ext cx="1512168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10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Картинки по запросу петерсон смай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1028" name="Picture 4" descr="http://img1.labirint.ru/books/293553/scrn_bi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639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712968" cy="6357193"/>
          </a:xfrm>
        </p:spPr>
        <p:txBody>
          <a:bodyPr/>
          <a:lstStyle/>
          <a:p>
            <a:pPr lvl="0"/>
            <a:r>
              <a:rPr lang="ru-RU" dirty="0"/>
              <a:t>Наступил ноябрь, замолкли птицы.</a:t>
            </a:r>
          </a:p>
          <a:p>
            <a:pPr lvl="0"/>
            <a:r>
              <a:rPr lang="ru-RU" dirty="0"/>
              <a:t>Скоро снег оденет село пушистым нарядом, и наступит зима.</a:t>
            </a:r>
          </a:p>
          <a:p>
            <a:pPr lvl="0"/>
            <a:r>
              <a:rPr lang="ru-RU" dirty="0"/>
              <a:t>Ветер – бессменный дворник на земле.</a:t>
            </a:r>
          </a:p>
          <a:p>
            <a:pPr lvl="0"/>
            <a:r>
              <a:rPr lang="ru-RU" dirty="0"/>
              <a:t>Вот от родимой ветки оторвался последний  лист и полетел к земле.</a:t>
            </a:r>
          </a:p>
          <a:p>
            <a:pPr lvl="0"/>
            <a:r>
              <a:rPr lang="ru-RU" dirty="0"/>
              <a:t>Он долго кружится, качается на ветру и тихо падает.</a:t>
            </a:r>
          </a:p>
          <a:p>
            <a:pPr lvl="0"/>
            <a:r>
              <a:rPr lang="ru-RU" dirty="0"/>
              <a:t>Спрятались  в норки ежи, а жуки укрылись  в земле.</a:t>
            </a:r>
          </a:p>
          <a:p>
            <a:pPr lvl="0"/>
            <a:r>
              <a:rPr lang="ru-RU" dirty="0"/>
              <a:t>Ежи не запасают корм, потому что они зимой  спят.</a:t>
            </a:r>
          </a:p>
          <a:p>
            <a:pPr lvl="0"/>
            <a:r>
              <a:rPr lang="ru-RU" dirty="0"/>
              <a:t>Снег густо покроет всё: поля, леса, деревья.</a:t>
            </a:r>
          </a:p>
          <a:p>
            <a:pPr lvl="0"/>
            <a:r>
              <a:rPr lang="ru-RU" dirty="0"/>
              <a:t>Дети спросили: «Плохо зимой птицам?»</a:t>
            </a:r>
          </a:p>
          <a:p>
            <a:pPr lvl="0"/>
            <a:r>
              <a:rPr lang="ru-RU" dirty="0"/>
              <a:t>«Они часто погибают от холода и голода», - сказал учитель. </a:t>
            </a:r>
          </a:p>
          <a:p>
            <a:pPr lvl="0"/>
            <a:r>
              <a:rPr lang="ru-RU" dirty="0"/>
              <a:t>Помогайте, ребята, птицам зимой!</a:t>
            </a:r>
          </a:p>
          <a:p>
            <a:r>
              <a:rPr lang="ru-RU" dirty="0"/>
              <a:t>В нашей школе, конечно, дети мастерят кормушки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b="1" dirty="0" smtClean="0">
              <a:solidFill>
                <a:srgbClr val="B32C1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9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  <a:ln>
          <a:solidFill>
            <a:srgbClr val="26E22F"/>
          </a:solidFill>
        </a:ln>
        <a:scene3d>
          <a:camera prst="orthographicFront"/>
          <a:lightRig rig="threePt" dir="t"/>
        </a:scene3d>
        <a:sp3d>
          <a:bevelT w="114300" prst="artDeco"/>
        </a:sp3d>
      </a:spPr>
      <a:bodyPr rtlCol="0" anchor="ctr"/>
      <a:lstStyle>
        <a:defPPr algn="ctr">
          <a:defRPr sz="3200" dirty="0" smtClean="0">
            <a:solidFill>
              <a:srgbClr val="00206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0.xml><?xml version="1.0" encoding="utf-8"?>
<a:theme xmlns:a="http://schemas.openxmlformats.org/drawingml/2006/main" name="9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0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3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4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5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6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7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8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9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750</Words>
  <Application>Microsoft Office PowerPoint</Application>
  <PresentationFormat>Экран (4:3)</PresentationFormat>
  <Paragraphs>169</Paragraphs>
  <Slides>25</Slides>
  <Notes>10</Notes>
  <HiddenSlides>0</HiddenSlides>
  <MMClips>1</MMClips>
  <ScaleCrop>false</ScaleCrop>
  <HeadingPairs>
    <vt:vector size="4" baseType="variant"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25</vt:i4>
      </vt:variant>
    </vt:vector>
  </HeadingPairs>
  <TitlesOfParts>
    <vt:vector size="38" baseType="lpstr">
      <vt:lpstr>Тема Office</vt:lpstr>
      <vt:lpstr>Эркер</vt:lpstr>
      <vt:lpstr>1_Эркер</vt:lpstr>
      <vt:lpstr>2_Эркер</vt:lpstr>
      <vt:lpstr>3_Эркер</vt:lpstr>
      <vt:lpstr>4_Эркер</vt:lpstr>
      <vt:lpstr>6_Эркер</vt:lpstr>
      <vt:lpstr>7_Эркер</vt:lpstr>
      <vt:lpstr>8_Эркер</vt:lpstr>
      <vt:lpstr>9_Эркер</vt:lpstr>
      <vt:lpstr>10_Эркер</vt:lpstr>
      <vt:lpstr>11_Эркер</vt:lpstr>
      <vt:lpstr>12_Эркер</vt:lpstr>
      <vt:lpstr>    Урок русского языка 5 класс</vt:lpstr>
      <vt:lpstr>Презентация PowerPoint</vt:lpstr>
      <vt:lpstr>Презентация PowerPoint</vt:lpstr>
      <vt:lpstr>Презентация PowerPoint</vt:lpstr>
      <vt:lpstr>Тринадцатое ноября.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Оцените себя!</vt:lpstr>
      <vt:lpstr>Выберете начало фразы  и одним предложением выскажите свое мнение о сегодняшнем уроке.  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Источники:</dc:title>
  <dc:creator>валентин и наталья</dc:creator>
  <cp:lastModifiedBy>12</cp:lastModifiedBy>
  <cp:revision>130</cp:revision>
  <dcterms:modified xsi:type="dcterms:W3CDTF">2019-11-29T15:51:28Z</dcterms:modified>
</cp:coreProperties>
</file>