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74" r:id="rId3"/>
    <p:sldId id="261" r:id="rId4"/>
    <p:sldId id="259" r:id="rId5"/>
    <p:sldId id="264" r:id="rId6"/>
    <p:sldId id="262" r:id="rId7"/>
    <p:sldId id="266" r:id="rId8"/>
    <p:sldId id="267" r:id="rId9"/>
    <p:sldId id="268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4D51"/>
    <a:srgbClr val="0D8697"/>
    <a:srgbClr val="C6247A"/>
    <a:srgbClr val="C52378"/>
    <a:srgbClr val="98124D"/>
    <a:srgbClr val="853E5B"/>
    <a:srgbClr val="F94900"/>
    <a:srgbClr val="613125"/>
    <a:srgbClr val="AC187B"/>
    <a:srgbClr val="542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69" d="100"/>
          <a:sy n="69" d="100"/>
        </p:scale>
        <p:origin x="131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95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34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2711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248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3212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25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840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2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206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53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065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43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55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986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107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680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13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04956" y="1017159"/>
            <a:ext cx="73235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Современные образовательные технологии в трудовом воспитании дошкольников</a:t>
            </a:r>
          </a:p>
        </p:txBody>
      </p:sp>
      <p:sp>
        <p:nvSpPr>
          <p:cNvPr id="2" name="Прямоугольник 1"/>
          <p:cNvSpPr/>
          <p:nvPr/>
        </p:nvSpPr>
        <p:spPr>
          <a:xfrm rot="10800000" flipV="1">
            <a:off x="2426676" y="4494704"/>
            <a:ext cx="64711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Подготовила</a:t>
            </a:r>
            <a:r>
              <a:rPr lang="ru-RU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воспитатель</a:t>
            </a: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МБДОУ «Детский сад № 5»</a:t>
            </a:r>
          </a:p>
          <a:p>
            <a:pPr algn="r">
              <a:lnSpc>
                <a:spcPct val="150000"/>
              </a:lnSpc>
            </a:pPr>
            <a:r>
              <a:rPr lang="ru-RU" sz="2400" dirty="0" err="1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Муллахметова</a:t>
            </a: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Р.Н.</a:t>
            </a:r>
            <a:endParaRPr lang="ru-RU" sz="24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985" y="1107832"/>
            <a:ext cx="7121769" cy="830997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korkinodetsad.ru/i/img/2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8586" y="2457990"/>
            <a:ext cx="2808000" cy="396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avatars.mds.yandex.net/get-zen_doc/1590748/pub_5d1b4b517fa9f600ad620630_5d1b4c425a15c200c0fafdc5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6769" y="2358000"/>
            <a:ext cx="3404996" cy="406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508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Труд-это могучий воспитатель, в педагогической системе воспитания.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А.С.Макаренко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Пословицы о труде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172" y="266446"/>
            <a:ext cx="5369028" cy="404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345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230" y="492369"/>
            <a:ext cx="7156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Термины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8554" y="1828800"/>
            <a:ext cx="14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1424354"/>
            <a:ext cx="84933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— совокупность методов и инструментов для достижения желаемого результата; в широком смысле — применение научного знания для решения практических задач</a:t>
            </a:r>
            <a:r>
              <a:rPr lang="ru-RU" dirty="0"/>
              <a:t>.</a:t>
            </a:r>
          </a:p>
        </p:txBody>
      </p:sp>
      <p:pic>
        <p:nvPicPr>
          <p:cNvPr id="1026" name="Picture 2" descr="http://moodle.spsu.ru/pluginfile.php/43154/mod_data/content/318217/e7dc6b6978a12fcff63d5769a68592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2523" y="3524754"/>
            <a:ext cx="4357176" cy="333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73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1986" y="949570"/>
            <a:ext cx="7367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Педагогическая технология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- 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есть организационно - методический инструментарий педагогического процесса (Б.Т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Лихачёв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655593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092" y="175847"/>
            <a:ext cx="85812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К современным образовательным технологиям относят:</a:t>
            </a:r>
            <a:endParaRPr lang="ru-RU" sz="3600" b="1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091" y="1930173"/>
            <a:ext cx="837027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Проект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исследовательской деятельности.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Информационно-коммуникативные технологии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Игровые технологии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Технология развития трудовой активности у детей старшего дошкольного возраста Л. И.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Сайгушева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вхождения ребенка в реальные трудовые связи М. В.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Крухлет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Технология развития индивидуальности старших дошкольников в труде Ю. А.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Мичурина.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413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277" y="422031"/>
            <a:ext cx="8159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Технологии исследовательской деятельности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741" y="1622360"/>
            <a:ext cx="6922023" cy="518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381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092" y="562708"/>
            <a:ext cx="8581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Информационно-коммуникативные технологии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109" y="1663403"/>
            <a:ext cx="5874327" cy="478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57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8169" y="615461"/>
            <a:ext cx="7262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Игровые технологии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320" y="1620982"/>
            <a:ext cx="6336144" cy="475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789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7" y="844063"/>
            <a:ext cx="861646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едагогические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технологии приобщения дошкольника к труду:</a:t>
            </a:r>
          </a:p>
          <a:p>
            <a:r>
              <a:rPr lang="ru-RU" sz="3200" dirty="0"/>
              <a:t>- Технология развития трудовой активности у детей старшего дошкольного возраста Л. И. </a:t>
            </a:r>
            <a:r>
              <a:rPr lang="ru-RU" sz="3200" dirty="0" err="1"/>
              <a:t>Сайгушева</a:t>
            </a:r>
            <a:r>
              <a:rPr lang="ru-RU" sz="3200" dirty="0"/>
              <a:t>;</a:t>
            </a:r>
          </a:p>
          <a:p>
            <a:r>
              <a:rPr lang="ru-RU" sz="3200" dirty="0"/>
              <a:t>- Технология вхождения ребенка в реальные трудовые связи М. В. </a:t>
            </a:r>
            <a:r>
              <a:rPr lang="ru-RU" sz="3200" dirty="0" err="1"/>
              <a:t>Крухлет</a:t>
            </a:r>
            <a:r>
              <a:rPr lang="ru-RU" sz="3200" dirty="0"/>
              <a:t>;</a:t>
            </a:r>
          </a:p>
          <a:p>
            <a:r>
              <a:rPr lang="ru-RU" sz="3200" dirty="0"/>
              <a:t>- Технология развития индивидуальности старших дошкольников в труде Ю. А. Мичурина.</a:t>
            </a:r>
          </a:p>
        </p:txBody>
      </p:sp>
    </p:spTree>
    <p:extLst>
      <p:ext uri="{BB962C8B-B14F-4D97-AF65-F5344CB8AC3E}">
        <p14:creationId xmlns:p14="http://schemas.microsoft.com/office/powerpoint/2010/main" val="111935436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725</TotalTime>
  <Words>204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Century Gothic</vt:lpstr>
      <vt:lpstr>Tahoma</vt:lpstr>
      <vt:lpstr>Times New Roman</vt:lpstr>
      <vt:lpstr>Wingdings 3</vt:lpstr>
      <vt:lpstr>Легкий дым</vt:lpstr>
      <vt:lpstr>Презентация PowerPoint</vt:lpstr>
      <vt:lpstr>        Труд-это могучий воспитатель, в педагогической системе воспитания. А.С.Макаренко.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Рузиля Рузиля</cp:lastModifiedBy>
  <cp:revision>116</cp:revision>
  <dcterms:created xsi:type="dcterms:W3CDTF">2013-11-19T05:52:05Z</dcterms:created>
  <dcterms:modified xsi:type="dcterms:W3CDTF">2020-04-17T10:45:03Z</dcterms:modified>
</cp:coreProperties>
</file>