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3BD08-6087-47F7-90F4-B1413D38D3FB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1C3D-EC67-4AD4-B1ED-C25B6BA825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3BD08-6087-47F7-90F4-B1413D38D3FB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1C3D-EC67-4AD4-B1ED-C25B6BA825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3BD08-6087-47F7-90F4-B1413D38D3FB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1C3D-EC67-4AD4-B1ED-C25B6BA825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3BD08-6087-47F7-90F4-B1413D38D3FB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1C3D-EC67-4AD4-B1ED-C25B6BA825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3BD08-6087-47F7-90F4-B1413D38D3FB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1C3D-EC67-4AD4-B1ED-C25B6BA825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3BD08-6087-47F7-90F4-B1413D38D3FB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1C3D-EC67-4AD4-B1ED-C25B6BA825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3BD08-6087-47F7-90F4-B1413D38D3FB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1C3D-EC67-4AD4-B1ED-C25B6BA825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3BD08-6087-47F7-90F4-B1413D38D3FB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1C3D-EC67-4AD4-B1ED-C25B6BA825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3BD08-6087-47F7-90F4-B1413D38D3FB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1C3D-EC67-4AD4-B1ED-C25B6BA825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3BD08-6087-47F7-90F4-B1413D38D3FB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1C3D-EC67-4AD4-B1ED-C25B6BA825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3BD08-6087-47F7-90F4-B1413D38D3FB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9371C3D-EC67-4AD4-B1ED-C25B6BA8251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CE3BD08-6087-47F7-90F4-B1413D38D3FB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9371C3D-EC67-4AD4-B1ED-C25B6BA82519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gif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2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285860"/>
            <a:ext cx="7772400" cy="1470025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600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ПРИКЛЮЧЕНИЕ КАПЕЛЬКИ</a:t>
            </a:r>
            <a:endParaRPr lang="ru-RU" sz="600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6248" y="3643314"/>
            <a:ext cx="4572032" cy="2571768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/>
              <a:t>ГБДОУ </a:t>
            </a:r>
            <a:r>
              <a:rPr lang="ru-RU" b="1" dirty="0" smtClean="0"/>
              <a:t> </a:t>
            </a:r>
            <a:r>
              <a:rPr lang="ru-RU" b="1" dirty="0" smtClean="0"/>
              <a:t>Д/С № </a:t>
            </a:r>
            <a:r>
              <a:rPr lang="ru-RU" b="1" dirty="0" smtClean="0"/>
              <a:t>12</a:t>
            </a:r>
          </a:p>
          <a:p>
            <a:r>
              <a:rPr lang="ru-RU" b="1" dirty="0" smtClean="0"/>
              <a:t>Компенсирующего вида</a:t>
            </a:r>
          </a:p>
          <a:p>
            <a:r>
              <a:rPr lang="ru-RU" b="1" dirty="0" smtClean="0"/>
              <a:t>Московского района Санкт-Петербурга</a:t>
            </a:r>
            <a:endParaRPr lang="ru-RU" b="1" dirty="0" smtClean="0"/>
          </a:p>
          <a:p>
            <a:r>
              <a:rPr lang="ru-RU" sz="3000" b="1" dirty="0" smtClean="0"/>
              <a:t>Выполнила воспитатель: </a:t>
            </a:r>
          </a:p>
          <a:p>
            <a:r>
              <a:rPr lang="ru-RU" sz="3000" b="1" dirty="0" smtClean="0"/>
              <a:t>Кобылянская А. С.</a:t>
            </a:r>
          </a:p>
          <a:p>
            <a:r>
              <a:rPr lang="ru-RU" b="1" dirty="0" smtClean="0"/>
              <a:t>.</a:t>
            </a:r>
            <a:endParaRPr lang="ru-RU" b="1" dirty="0"/>
          </a:p>
        </p:txBody>
      </p:sp>
      <p:pic>
        <p:nvPicPr>
          <p:cNvPr id="4" name="Рисунок 3" descr="капелька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1347910">
            <a:off x="1285852" y="2643182"/>
            <a:ext cx="3071802" cy="35344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1011облака - дом капельки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капелька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14810" y="823233"/>
            <a:ext cx="3071834" cy="353446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42910" y="4643446"/>
            <a:ext cx="768563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Спасибо за внимание!</a:t>
            </a:r>
            <a:endParaRPr lang="ru-RU" sz="5400" b="1" dirty="0">
              <a:ln w="10160">
                <a:solidFill>
                  <a:schemeClr val="accent1"/>
                </a:solidFill>
                <a:prstDash val="solid"/>
              </a:ln>
              <a:solidFill>
                <a:srgbClr val="FF000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1011облака - дом капельки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285728"/>
            <a:ext cx="8477309" cy="635798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785918" y="642918"/>
            <a:ext cx="44291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n w="18415" cmpd="sng">
                  <a:solidFill>
                    <a:schemeClr val="accent4">
                      <a:lumMod val="20000"/>
                      <a:lumOff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Жила была Капелька.</a:t>
            </a:r>
            <a:endParaRPr lang="ru-RU" sz="4800" b="1" dirty="0">
              <a:ln w="18415" cmpd="sng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4" name="Рисунок 3" descr="капелька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1069430">
            <a:off x="106795" y="1629890"/>
            <a:ext cx="3892844" cy="447911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rot="1042353">
            <a:off x="3666196" y="4224214"/>
            <a:ext cx="542154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800" b="1" dirty="0" smtClean="0">
                <a:ln w="18415" cmpd="sng">
                  <a:solidFill>
                    <a:schemeClr val="accent4">
                      <a:lumMod val="20000"/>
                      <a:lumOff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И ее домом было </a:t>
            </a:r>
          </a:p>
          <a:p>
            <a:pPr algn="ctr"/>
            <a:r>
              <a:rPr lang="ru-RU" sz="4800" b="1" dirty="0" smtClean="0">
                <a:ln w="18415" cmpd="sng">
                  <a:solidFill>
                    <a:schemeClr val="accent4">
                      <a:lumMod val="20000"/>
                      <a:lumOff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облако.</a:t>
            </a:r>
            <a:endParaRPr lang="ru-RU" sz="4800" b="1" dirty="0">
              <a:ln w="18415" cmpd="sng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дождь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240091"/>
            <a:ext cx="8606939" cy="645924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57158" y="1464455"/>
            <a:ext cx="8429684" cy="3929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n w="18415" cmpd="sng">
                  <a:solidFill>
                    <a:schemeClr val="accent4">
                      <a:lumMod val="20000"/>
                      <a:lumOff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И вот Капельке захотелось попутешествовать.</a:t>
            </a:r>
          </a:p>
          <a:p>
            <a:pPr algn="ctr"/>
            <a:r>
              <a:rPr lang="ru-RU" sz="4800" b="1" dirty="0" smtClean="0">
                <a:ln w="18415" cmpd="sng">
                  <a:solidFill>
                    <a:schemeClr val="accent4">
                      <a:lumMod val="20000"/>
                      <a:lumOff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И она покинула свой дом, отправившись на землю дождем.</a:t>
            </a:r>
            <a:endParaRPr lang="ru-RU" sz="4800" b="1" dirty="0">
              <a:ln w="18415" cmpd="sng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5" name="Рисунок 4" descr="капелька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20" y="4227704"/>
            <a:ext cx="2214578" cy="25480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3" presetClass="entr" presetSubtype="16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капли на одуванчике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732433">
            <a:off x="5045710" y="2495667"/>
            <a:ext cx="3290746" cy="2513307"/>
          </a:xfrm>
          <a:prstGeom prst="rect">
            <a:avLst/>
          </a:prstGeom>
        </p:spPr>
      </p:pic>
      <p:pic>
        <p:nvPicPr>
          <p:cNvPr id="5" name="Рисунок 4" descr="капли на траве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363094">
            <a:off x="1248326" y="2272573"/>
            <a:ext cx="3200442" cy="239787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00034" y="428604"/>
            <a:ext cx="81439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n w="18415" cmpd="sng">
                  <a:solidFill>
                    <a:schemeClr val="accent4">
                      <a:lumMod val="20000"/>
                      <a:lumOff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Капельки попали в сад и расселись</a:t>
            </a:r>
            <a:endParaRPr lang="ru-RU" sz="4800" b="1" dirty="0">
              <a:ln w="18415" cmpd="sng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2910" y="2656761"/>
            <a:ext cx="414340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n w="18415" cmpd="sng">
                  <a:solidFill>
                    <a:schemeClr val="accent4">
                      <a:lumMod val="20000"/>
                      <a:lumOff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кто на травинке</a:t>
            </a:r>
            <a:endParaRPr lang="ru-RU" sz="4400" b="1" dirty="0">
              <a:ln w="18415" cmpd="sng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 rot="1753436">
            <a:off x="4577331" y="2928935"/>
            <a:ext cx="414340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n w="18415" cmpd="sng">
                  <a:solidFill>
                    <a:schemeClr val="accent4">
                      <a:lumMod val="20000"/>
                      <a:lumOff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кто на одуванчике</a:t>
            </a:r>
            <a:endParaRPr lang="ru-RU" sz="4400" b="1" dirty="0">
              <a:ln w="18415" cmpd="sng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8" name="Рисунок 7" descr="капли на ромашке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0443726">
            <a:off x="705238" y="3819366"/>
            <a:ext cx="3357586" cy="251819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rot="20750169">
            <a:off x="305557" y="4635402"/>
            <a:ext cx="414340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n w="18415" cmpd="sng">
                  <a:solidFill>
                    <a:schemeClr val="accent4">
                      <a:lumMod val="20000"/>
                      <a:lumOff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кто на </a:t>
            </a:r>
          </a:p>
          <a:p>
            <a:pPr algn="ctr"/>
            <a:r>
              <a:rPr lang="ru-RU" sz="4400" b="1" dirty="0" smtClean="0">
                <a:ln w="18415" cmpd="sng">
                  <a:solidFill>
                    <a:schemeClr val="accent4">
                      <a:lumMod val="20000"/>
                      <a:lumOff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ромашке</a:t>
            </a:r>
            <a:endParaRPr lang="ru-RU" sz="4400" b="1" dirty="0">
              <a:ln w="18415" cmpd="sng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10" name="Рисунок 9" descr="капли на паутинке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587083">
            <a:off x="4416466" y="3713030"/>
            <a:ext cx="3571880" cy="267891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 rot="664564">
            <a:off x="4143372" y="4143380"/>
            <a:ext cx="414340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n w="18415" cmpd="sng">
                  <a:solidFill>
                    <a:schemeClr val="accent4">
                      <a:lumMod val="20000"/>
                      <a:lumOff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а кто-то даже на паутинке  паучка</a:t>
            </a:r>
            <a:endParaRPr lang="ru-RU" sz="4400" b="1" dirty="0">
              <a:ln w="18415" cmpd="sng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12" name="Рисунок 11" descr="капелька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1638704">
            <a:off x="6968382" y="586306"/>
            <a:ext cx="2214578" cy="25480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2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800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10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400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4" grpId="1"/>
      <p:bldP spid="7" grpId="0"/>
      <p:bldP spid="7" grpId="1"/>
      <p:bldP spid="9" grpId="0"/>
      <p:bldP spid="9" grpId="1"/>
      <p:bldP spid="11" grpId="0"/>
      <p:bldP spid="11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428604"/>
            <a:ext cx="814393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n w="18415" cmpd="sng">
                  <a:solidFill>
                    <a:schemeClr val="accent4">
                      <a:lumMod val="20000"/>
                      <a:lumOff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Потом Капелька скатилась на землю и оказалась в подземных водах,</a:t>
            </a:r>
            <a:endParaRPr lang="ru-RU" sz="4400" b="1" dirty="0">
              <a:ln w="18415" cmpd="sng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3" name="Рисунок 2" descr="подземные воды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00232" y="2714620"/>
            <a:ext cx="5143536" cy="369315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71472" y="5357826"/>
            <a:ext cx="81439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>
                <a:ln w="18415" cmpd="sng">
                  <a:solidFill>
                    <a:schemeClr val="accent4">
                      <a:lumMod val="20000"/>
                      <a:lumOff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к</a:t>
            </a:r>
            <a:r>
              <a:rPr lang="ru-RU" sz="4800" b="1" dirty="0" smtClean="0">
                <a:ln w="18415" cmpd="sng">
                  <a:solidFill>
                    <a:schemeClr val="accent4">
                      <a:lumMod val="20000"/>
                      <a:lumOff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оторые отнесли ее в море.</a:t>
            </a:r>
            <a:endParaRPr lang="ru-RU" sz="4800" b="1" dirty="0">
              <a:ln w="18415" cmpd="sng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5" name="Рисунок 4" descr="море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35885" y="714356"/>
            <a:ext cx="6072230" cy="4554173"/>
          </a:xfrm>
          <a:prstGeom prst="rect">
            <a:avLst/>
          </a:prstGeom>
        </p:spPr>
      </p:pic>
      <p:pic>
        <p:nvPicPr>
          <p:cNvPr id="6" name="Рисунок 5" descr="капелька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92903" y="2363275"/>
            <a:ext cx="2012455" cy="23155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0"/>
                            </p:stCondLst>
                            <p:childTnLst>
                              <p:par>
                                <p:cTn id="22" presetID="10" presetClass="exit" presetSubtype="0" fill="hold" grpId="1" nodeType="afterEffect">
                                  <p:stCondLst>
                                    <p:cond delay="3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63" presetClass="path" presetSubtype="0" accel="50000" decel="50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3.61111E-6 -2.36994E-6 L 0.79392 -0.003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700" y="-200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3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кораллы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86446" y="1857364"/>
            <a:ext cx="2500329" cy="333377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00034" y="428604"/>
            <a:ext cx="81439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n w="18415" cmpd="sng">
                  <a:solidFill>
                    <a:schemeClr val="accent4">
                      <a:lumMod val="20000"/>
                      <a:lumOff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Тут Капелька воскликнула</a:t>
            </a:r>
          </a:p>
          <a:p>
            <a:pPr algn="ctr"/>
            <a:r>
              <a:rPr lang="ru-RU" sz="4800" b="1" dirty="0" smtClean="0">
                <a:ln w="18415" cmpd="sng">
                  <a:solidFill>
                    <a:schemeClr val="accent4">
                      <a:lumMod val="20000"/>
                      <a:lumOff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от увиденной красоты.</a:t>
            </a:r>
            <a:endParaRPr lang="ru-RU" sz="4800" b="1" dirty="0">
              <a:ln w="18415" cmpd="sng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4" name="Рисунок 3" descr="морские обитатели - медуз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4929190" y="500042"/>
            <a:ext cx="3857652" cy="2071702"/>
          </a:xfrm>
          <a:prstGeom prst="rect">
            <a:avLst/>
          </a:prstGeom>
        </p:spPr>
      </p:pic>
      <p:pic>
        <p:nvPicPr>
          <p:cNvPr id="6" name="Рисунок 5" descr="морские обитатели - морская конек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28662" y="357166"/>
            <a:ext cx="2500330" cy="3242943"/>
          </a:xfrm>
          <a:prstGeom prst="rect">
            <a:avLst/>
          </a:prstGeom>
        </p:spPr>
      </p:pic>
      <p:pic>
        <p:nvPicPr>
          <p:cNvPr id="5" name="Рисунок 4" descr="морские обитатели - морская звезда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57158" y="2857496"/>
            <a:ext cx="3810027" cy="2143140"/>
          </a:xfrm>
          <a:prstGeom prst="rect">
            <a:avLst/>
          </a:prstGeom>
        </p:spPr>
      </p:pic>
      <p:pic>
        <p:nvPicPr>
          <p:cNvPr id="7" name="Рисунок 6" descr="морские обитатели - черепаха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036083" y="1785926"/>
            <a:ext cx="3071834" cy="2303876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214414" y="4786323"/>
            <a:ext cx="764386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n w="18415" cmpd="sng">
                  <a:solidFill>
                    <a:schemeClr val="accent4">
                      <a:lumMod val="20000"/>
                      <a:lumOff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Как все тут было прекрасно!</a:t>
            </a:r>
          </a:p>
          <a:p>
            <a:pPr algn="ctr"/>
            <a:r>
              <a:rPr lang="ru-RU" sz="4000" b="1" dirty="0" smtClean="0">
                <a:ln w="18415" cmpd="sng">
                  <a:solidFill>
                    <a:schemeClr val="accent4">
                      <a:lumMod val="20000"/>
                      <a:lumOff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Но Капелька загрустила по родному дому…</a:t>
            </a:r>
          </a:p>
        </p:txBody>
      </p:sp>
      <p:pic>
        <p:nvPicPr>
          <p:cNvPr id="10" name="Рисунок 9" descr="капелька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rot="19948226">
            <a:off x="-197747" y="4796973"/>
            <a:ext cx="1785950" cy="20549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42" presetClass="path" presetSubtype="0" accel="50000" decel="50000" fill="hold" grpId="1" nodeType="after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0 4.73988E-6 L 0 0.67121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3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500"/>
                            </p:stCondLst>
                            <p:childTnLst>
                              <p:par>
                                <p:cTn id="2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7000"/>
                            </p:stCondLst>
                            <p:childTnLst>
                              <p:par>
                                <p:cTn id="28" presetID="3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8500"/>
                            </p:stCondLst>
                            <p:childTnLst>
                              <p:par>
                                <p:cTn id="35" presetID="3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0"/>
                            </p:stCondLst>
                            <p:childTnLst>
                              <p:par>
                                <p:cTn id="39" presetID="2" presetClass="exit" presetSubtype="4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3" grpId="2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олнышко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482319">
            <a:off x="4620858" y="2347872"/>
            <a:ext cx="4247975" cy="423390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42910" y="3000372"/>
            <a:ext cx="385765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n w="18415" cmpd="sng">
                  <a:solidFill>
                    <a:schemeClr val="accent4">
                      <a:lumMod val="20000"/>
                      <a:lumOff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И тут она увидела Ласковое Солнышко, которое сказало: «Держись за мой лучик, и я отведу тебя домой!»</a:t>
            </a:r>
            <a:endParaRPr lang="ru-RU" sz="3200" b="1" dirty="0">
              <a:ln w="18415" cmpd="sng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14810" y="928670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b="1" dirty="0" smtClean="0">
                <a:ln w="18415" cmpd="sng">
                  <a:solidFill>
                    <a:schemeClr val="accent4">
                      <a:lumMod val="20000"/>
                      <a:lumOff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- Как же мне вернуться домой? – задумалась Капелька. </a:t>
            </a:r>
            <a:endParaRPr lang="ru-RU" sz="3200" dirty="0"/>
          </a:p>
        </p:txBody>
      </p:sp>
      <p:pic>
        <p:nvPicPr>
          <p:cNvPr id="7" name="Рисунок 6" descr="капелька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9948226">
            <a:off x="1373889" y="725006"/>
            <a:ext cx="1785950" cy="20549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0"/>
                            </p:stCondLst>
                            <p:childTnLst>
                              <p:par>
                                <p:cTn id="2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1071547"/>
            <a:ext cx="71438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n w="18415" cmpd="sng">
                  <a:solidFill>
                    <a:schemeClr val="accent4">
                      <a:lumMod val="20000"/>
                      <a:lumOff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Потихоньку Капелька</a:t>
            </a:r>
          </a:p>
          <a:p>
            <a:pPr algn="ctr"/>
            <a:r>
              <a:rPr lang="ru-RU" sz="4000" b="1" dirty="0" smtClean="0">
                <a:ln w="18415" cmpd="sng">
                  <a:solidFill>
                    <a:schemeClr val="accent4">
                      <a:lumMod val="20000"/>
                      <a:lumOff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стала подниматься к солнышку.</a:t>
            </a:r>
          </a:p>
        </p:txBody>
      </p:sp>
      <p:pic>
        <p:nvPicPr>
          <p:cNvPr id="3" name="Рисунок 2" descr="испарение воды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78695" y="3000372"/>
            <a:ext cx="6786610" cy="3462556"/>
          </a:xfrm>
          <a:prstGeom prst="rect">
            <a:avLst/>
          </a:prstGeom>
        </p:spPr>
      </p:pic>
      <p:pic>
        <p:nvPicPr>
          <p:cNvPr id="4" name="Рисунок 3" descr="капелька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08260">
            <a:off x="6959404" y="1488024"/>
            <a:ext cx="1684910" cy="19386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1011облака - дом капельки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214290"/>
            <a:ext cx="8572560" cy="642942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785786" y="428604"/>
            <a:ext cx="703664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ln w="18415" cmpd="sng">
                  <a:solidFill>
                    <a:schemeClr val="accent4">
                      <a:lumMod val="20000"/>
                      <a:lumOff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И вот Капелька оказалась у себя дома – на облачке.</a:t>
            </a:r>
          </a:p>
        </p:txBody>
      </p:sp>
      <p:pic>
        <p:nvPicPr>
          <p:cNvPr id="4" name="Рисунок 3" descr="капелька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9948226">
            <a:off x="142786" y="2096188"/>
            <a:ext cx="2730348" cy="3141546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857356" y="3500438"/>
            <a:ext cx="7036643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ln w="18415" cmpd="sng">
                  <a:solidFill>
                    <a:schemeClr val="accent4">
                      <a:lumMod val="20000"/>
                      <a:lumOff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А путешествие Капельки – это КРУГОВОРОТ ВОДЫ В ПРИРОДЕ!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129</TotalTime>
  <Words>170</Words>
  <Application>Microsoft Office PowerPoint</Application>
  <PresentationFormat>Экран (4:3)</PresentationFormat>
  <Paragraphs>31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ПРИКЛЮЧЕНИЕ КАПЕЛЬКИ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Виктор</dc:creator>
  <cp:lastModifiedBy>1</cp:lastModifiedBy>
  <cp:revision>17</cp:revision>
  <dcterms:created xsi:type="dcterms:W3CDTF">2015-02-22T14:24:16Z</dcterms:created>
  <dcterms:modified xsi:type="dcterms:W3CDTF">2020-11-27T04:01:57Z</dcterms:modified>
</cp:coreProperties>
</file>