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FCA72-9289-4261-91B0-A6BA66A65A3B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2678B442-760B-43E0-9EBC-226F285EAEC9}">
      <dgm:prSet phldrT="[Текст]"/>
      <dgm:spPr/>
      <dgm:t>
        <a:bodyPr/>
        <a:lstStyle/>
        <a:p>
          <a:r>
            <a:rPr lang="ru-RU" dirty="0" smtClean="0"/>
            <a:t>НАБЛЮДЕНИЕ</a:t>
          </a:r>
          <a:endParaRPr lang="ru-RU" dirty="0"/>
        </a:p>
      </dgm:t>
    </dgm:pt>
    <dgm:pt modelId="{88F6B7BE-699E-45B4-9279-E0C06469646B}" type="parTrans" cxnId="{F2A40B9A-749B-49AA-A774-3B25DBA6693D}">
      <dgm:prSet/>
      <dgm:spPr/>
      <dgm:t>
        <a:bodyPr/>
        <a:lstStyle/>
        <a:p>
          <a:endParaRPr lang="ru-RU"/>
        </a:p>
      </dgm:t>
    </dgm:pt>
    <dgm:pt modelId="{81582D08-D568-4C36-AABF-B5C71D58D580}" type="sibTrans" cxnId="{F2A40B9A-749B-49AA-A774-3B25DBA6693D}">
      <dgm:prSet/>
      <dgm:spPr/>
      <dgm:t>
        <a:bodyPr/>
        <a:lstStyle/>
        <a:p>
          <a:endParaRPr lang="ru-RU"/>
        </a:p>
      </dgm:t>
    </dgm:pt>
    <dgm:pt modelId="{704D7AE4-65A3-4889-8AF3-488623B93EED}">
      <dgm:prSet phldrT="[Текст]"/>
      <dgm:spPr/>
      <dgm:t>
        <a:bodyPr/>
        <a:lstStyle/>
        <a:p>
          <a:r>
            <a:rPr lang="ru-RU" dirty="0" smtClean="0"/>
            <a:t>ПРОВЕДЕНИЕ ОПЫТОВ</a:t>
          </a:r>
          <a:endParaRPr lang="ru-RU" dirty="0"/>
        </a:p>
      </dgm:t>
    </dgm:pt>
    <dgm:pt modelId="{0059C73D-942E-44BD-97C0-D0BE7D03EFA3}" type="parTrans" cxnId="{4A54F969-4FCA-46E1-9EB5-F8F2D979C8F0}">
      <dgm:prSet/>
      <dgm:spPr/>
      <dgm:t>
        <a:bodyPr/>
        <a:lstStyle/>
        <a:p>
          <a:endParaRPr lang="ru-RU"/>
        </a:p>
      </dgm:t>
    </dgm:pt>
    <dgm:pt modelId="{8D717182-8922-4133-A2E9-37D4B9E4E43D}" type="sibTrans" cxnId="{4A54F969-4FCA-46E1-9EB5-F8F2D979C8F0}">
      <dgm:prSet/>
      <dgm:spPr/>
      <dgm:t>
        <a:bodyPr/>
        <a:lstStyle/>
        <a:p>
          <a:endParaRPr lang="ru-RU"/>
        </a:p>
      </dgm:t>
    </dgm:pt>
    <dgm:pt modelId="{8FA8AC7A-4908-4160-9994-203F3D758E6B}">
      <dgm:prSet phldrT="[Текст]"/>
      <dgm:spPr/>
      <dgm:t>
        <a:bodyPr/>
        <a:lstStyle/>
        <a:p>
          <a:r>
            <a:rPr lang="ru-RU" dirty="0" smtClean="0"/>
            <a:t>ЭКСПЕРИМЕНТ</a:t>
          </a:r>
          <a:endParaRPr lang="ru-RU" dirty="0"/>
        </a:p>
      </dgm:t>
    </dgm:pt>
    <dgm:pt modelId="{0F7D7418-BC3D-45FA-9EC7-77AD2E33DAC5}" type="parTrans" cxnId="{176DE1F4-324E-4D1D-9355-5FFBB83BCA44}">
      <dgm:prSet/>
      <dgm:spPr/>
      <dgm:t>
        <a:bodyPr/>
        <a:lstStyle/>
        <a:p>
          <a:endParaRPr lang="ru-RU"/>
        </a:p>
      </dgm:t>
    </dgm:pt>
    <dgm:pt modelId="{585FDF3D-6F97-4169-82FD-E7F402E68DEA}" type="sibTrans" cxnId="{176DE1F4-324E-4D1D-9355-5FFBB83BCA44}">
      <dgm:prSet/>
      <dgm:spPr/>
      <dgm:t>
        <a:bodyPr/>
        <a:lstStyle/>
        <a:p>
          <a:endParaRPr lang="ru-RU"/>
        </a:p>
      </dgm:t>
    </dgm:pt>
    <dgm:pt modelId="{CCC05EAB-2220-4411-ABB3-15C2DD5402F2}">
      <dgm:prSet phldrT="[Текст]"/>
      <dgm:spPr/>
      <dgm:t>
        <a:bodyPr/>
        <a:lstStyle/>
        <a:p>
          <a:r>
            <a:rPr lang="ru-RU" dirty="0" smtClean="0"/>
            <a:t>СРАВНЕНИЕ</a:t>
          </a:r>
          <a:endParaRPr lang="ru-RU" dirty="0"/>
        </a:p>
      </dgm:t>
    </dgm:pt>
    <dgm:pt modelId="{0AF61650-0B31-4386-8EB0-63F9789487BE}" type="parTrans" cxnId="{FB4CBF75-9E6D-40CD-A96C-C80E325C69B4}">
      <dgm:prSet/>
      <dgm:spPr/>
      <dgm:t>
        <a:bodyPr/>
        <a:lstStyle/>
        <a:p>
          <a:endParaRPr lang="ru-RU"/>
        </a:p>
      </dgm:t>
    </dgm:pt>
    <dgm:pt modelId="{C4CDE818-F651-43BB-90D0-58CFCAC009C7}" type="sibTrans" cxnId="{FB4CBF75-9E6D-40CD-A96C-C80E325C69B4}">
      <dgm:prSet/>
      <dgm:spPr/>
      <dgm:t>
        <a:bodyPr/>
        <a:lstStyle/>
        <a:p>
          <a:endParaRPr lang="ru-RU"/>
        </a:p>
      </dgm:t>
    </dgm:pt>
    <dgm:pt modelId="{A65C4BFE-5533-47DF-8393-CD16FEF9A43F}">
      <dgm:prSet phldrT="[Текст]"/>
      <dgm:spPr/>
      <dgm:t>
        <a:bodyPr/>
        <a:lstStyle/>
        <a:p>
          <a:r>
            <a:rPr lang="ru-RU" dirty="0" smtClean="0"/>
            <a:t>ОБОБЩЕНИЕ РЕЗУЛЬТАТОВ</a:t>
          </a:r>
          <a:endParaRPr lang="ru-RU" dirty="0"/>
        </a:p>
      </dgm:t>
    </dgm:pt>
    <dgm:pt modelId="{4542CC96-4804-4AF8-8347-5AA81643D756}" type="parTrans" cxnId="{F1E09FC7-EC1A-4F16-B7DD-F899FBA2D793}">
      <dgm:prSet/>
      <dgm:spPr/>
      <dgm:t>
        <a:bodyPr/>
        <a:lstStyle/>
        <a:p>
          <a:endParaRPr lang="ru-RU"/>
        </a:p>
      </dgm:t>
    </dgm:pt>
    <dgm:pt modelId="{2E20AC85-6E64-4768-9D51-040BFA8267D6}" type="sibTrans" cxnId="{F1E09FC7-EC1A-4F16-B7DD-F899FBA2D793}">
      <dgm:prSet/>
      <dgm:spPr/>
      <dgm:t>
        <a:bodyPr/>
        <a:lstStyle/>
        <a:p>
          <a:endParaRPr lang="ru-RU"/>
        </a:p>
      </dgm:t>
    </dgm:pt>
    <dgm:pt modelId="{29E0C728-7AB5-4FC6-8A98-D4D385238605}" type="pres">
      <dgm:prSet presAssocID="{4D8FCA72-9289-4261-91B0-A6BA66A65A3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B9D8B6D5-99A2-439A-8A45-0095E02E37CE}" type="pres">
      <dgm:prSet presAssocID="{4D8FCA72-9289-4261-91B0-A6BA66A65A3B}" presName="Name1" presStyleCnt="0"/>
      <dgm:spPr/>
      <dgm:t>
        <a:bodyPr/>
        <a:lstStyle/>
        <a:p>
          <a:endParaRPr lang="ru-RU"/>
        </a:p>
      </dgm:t>
    </dgm:pt>
    <dgm:pt modelId="{752A22E9-0A99-4045-9F8C-929C193548BC}" type="pres">
      <dgm:prSet presAssocID="{4D8FCA72-9289-4261-91B0-A6BA66A65A3B}" presName="cycle" presStyleCnt="0"/>
      <dgm:spPr/>
      <dgm:t>
        <a:bodyPr/>
        <a:lstStyle/>
        <a:p>
          <a:endParaRPr lang="ru-RU"/>
        </a:p>
      </dgm:t>
    </dgm:pt>
    <dgm:pt modelId="{DD11993F-A733-4ECA-BFF9-140C18222DC9}" type="pres">
      <dgm:prSet presAssocID="{4D8FCA72-9289-4261-91B0-A6BA66A65A3B}" presName="srcNode" presStyleLbl="node1" presStyleIdx="0" presStyleCnt="5"/>
      <dgm:spPr/>
      <dgm:t>
        <a:bodyPr/>
        <a:lstStyle/>
        <a:p>
          <a:endParaRPr lang="ru-RU"/>
        </a:p>
      </dgm:t>
    </dgm:pt>
    <dgm:pt modelId="{46115AEC-2EB7-4AE4-A0F0-AFA34ED63FC1}" type="pres">
      <dgm:prSet presAssocID="{4D8FCA72-9289-4261-91B0-A6BA66A65A3B}" presName="conn" presStyleLbl="parChTrans1D2" presStyleIdx="0" presStyleCnt="1" custLinFactNeighborX="-692" custLinFactNeighborY="-1109"/>
      <dgm:spPr/>
      <dgm:t>
        <a:bodyPr/>
        <a:lstStyle/>
        <a:p>
          <a:endParaRPr lang="ru-RU"/>
        </a:p>
      </dgm:t>
    </dgm:pt>
    <dgm:pt modelId="{7B90BE54-F901-4F50-9D71-5AFC71893182}" type="pres">
      <dgm:prSet presAssocID="{4D8FCA72-9289-4261-91B0-A6BA66A65A3B}" presName="extraNode" presStyleLbl="node1" presStyleIdx="0" presStyleCnt="5"/>
      <dgm:spPr/>
      <dgm:t>
        <a:bodyPr/>
        <a:lstStyle/>
        <a:p>
          <a:endParaRPr lang="ru-RU"/>
        </a:p>
      </dgm:t>
    </dgm:pt>
    <dgm:pt modelId="{AF373E25-B3C7-4A02-863F-B34AFB52390E}" type="pres">
      <dgm:prSet presAssocID="{4D8FCA72-9289-4261-91B0-A6BA66A65A3B}" presName="dstNode" presStyleLbl="node1" presStyleIdx="0" presStyleCnt="5"/>
      <dgm:spPr/>
      <dgm:t>
        <a:bodyPr/>
        <a:lstStyle/>
        <a:p>
          <a:endParaRPr lang="ru-RU"/>
        </a:p>
      </dgm:t>
    </dgm:pt>
    <dgm:pt modelId="{7BC810F5-C332-456A-9CF7-2CB281ECE248}" type="pres">
      <dgm:prSet presAssocID="{2678B442-760B-43E0-9EBC-226F285EAEC9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D3F9B0-3821-4CBA-94E8-895725662CC9}" type="pres">
      <dgm:prSet presAssocID="{2678B442-760B-43E0-9EBC-226F285EAEC9}" presName="accent_1" presStyleCnt="0"/>
      <dgm:spPr/>
      <dgm:t>
        <a:bodyPr/>
        <a:lstStyle/>
        <a:p>
          <a:endParaRPr lang="ru-RU"/>
        </a:p>
      </dgm:t>
    </dgm:pt>
    <dgm:pt modelId="{F39C6328-59FB-470D-B7B2-52DCE2993D85}" type="pres">
      <dgm:prSet presAssocID="{2678B442-760B-43E0-9EBC-226F285EAEC9}" presName="accentRepeatNode" presStyleLbl="solidFgAcc1" presStyleIdx="0" presStyleCnt="5" custLinFactNeighborX="2536" custLinFactNeighborY="3177"/>
      <dgm:spPr/>
      <dgm:t>
        <a:bodyPr/>
        <a:lstStyle/>
        <a:p>
          <a:endParaRPr lang="ru-RU"/>
        </a:p>
      </dgm:t>
    </dgm:pt>
    <dgm:pt modelId="{6A10F55E-9C82-44FE-9AC0-133997ECC115}" type="pres">
      <dgm:prSet presAssocID="{704D7AE4-65A3-4889-8AF3-488623B93EED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AF4286-DEF8-4B34-ADBF-AD57C026474A}" type="pres">
      <dgm:prSet presAssocID="{704D7AE4-65A3-4889-8AF3-488623B93EED}" presName="accent_2" presStyleCnt="0"/>
      <dgm:spPr/>
      <dgm:t>
        <a:bodyPr/>
        <a:lstStyle/>
        <a:p>
          <a:endParaRPr lang="ru-RU"/>
        </a:p>
      </dgm:t>
    </dgm:pt>
    <dgm:pt modelId="{453500C6-93A8-4354-9CAF-FF60C8CCAA35}" type="pres">
      <dgm:prSet presAssocID="{704D7AE4-65A3-4889-8AF3-488623B93EED}" presName="accentRepeatNode" presStyleLbl="solidFgAcc1" presStyleIdx="1" presStyleCnt="5"/>
      <dgm:spPr/>
      <dgm:t>
        <a:bodyPr/>
        <a:lstStyle/>
        <a:p>
          <a:endParaRPr lang="ru-RU"/>
        </a:p>
      </dgm:t>
    </dgm:pt>
    <dgm:pt modelId="{3BD0226C-889A-46FA-9B11-6CE4AF54CDBC}" type="pres">
      <dgm:prSet presAssocID="{8FA8AC7A-4908-4160-9994-203F3D758E6B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D5B702-ADA3-47EA-BE85-EBA50BD4DD2C}" type="pres">
      <dgm:prSet presAssocID="{8FA8AC7A-4908-4160-9994-203F3D758E6B}" presName="accent_3" presStyleCnt="0"/>
      <dgm:spPr/>
      <dgm:t>
        <a:bodyPr/>
        <a:lstStyle/>
        <a:p>
          <a:endParaRPr lang="ru-RU"/>
        </a:p>
      </dgm:t>
    </dgm:pt>
    <dgm:pt modelId="{E8E463F3-2828-49A0-8975-31B0200F8916}" type="pres">
      <dgm:prSet presAssocID="{8FA8AC7A-4908-4160-9994-203F3D758E6B}" presName="accentRepeatNode" presStyleLbl="solidFgAcc1" presStyleIdx="2" presStyleCnt="5"/>
      <dgm:spPr/>
      <dgm:t>
        <a:bodyPr/>
        <a:lstStyle/>
        <a:p>
          <a:endParaRPr lang="ru-RU"/>
        </a:p>
      </dgm:t>
    </dgm:pt>
    <dgm:pt modelId="{598636EC-E496-4BA5-983B-DDD8DE87C68A}" type="pres">
      <dgm:prSet presAssocID="{CCC05EAB-2220-4411-ABB3-15C2DD5402F2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4227C-0DE4-4D31-9C50-403F17A774A8}" type="pres">
      <dgm:prSet presAssocID="{CCC05EAB-2220-4411-ABB3-15C2DD5402F2}" presName="accent_4" presStyleCnt="0"/>
      <dgm:spPr/>
      <dgm:t>
        <a:bodyPr/>
        <a:lstStyle/>
        <a:p>
          <a:endParaRPr lang="ru-RU"/>
        </a:p>
      </dgm:t>
    </dgm:pt>
    <dgm:pt modelId="{623C4749-CD5A-47F2-9CAC-67C992036525}" type="pres">
      <dgm:prSet presAssocID="{CCC05EAB-2220-4411-ABB3-15C2DD5402F2}" presName="accentRepeatNode" presStyleLbl="solidFgAcc1" presStyleIdx="3" presStyleCnt="5"/>
      <dgm:spPr/>
      <dgm:t>
        <a:bodyPr/>
        <a:lstStyle/>
        <a:p>
          <a:endParaRPr lang="ru-RU"/>
        </a:p>
      </dgm:t>
    </dgm:pt>
    <dgm:pt modelId="{BDCBAB3F-DD29-41BF-9950-E0B7C23094A0}" type="pres">
      <dgm:prSet presAssocID="{A65C4BFE-5533-47DF-8393-CD16FEF9A43F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83855E-5AA9-4256-9EB9-92370E77AB73}" type="pres">
      <dgm:prSet presAssocID="{A65C4BFE-5533-47DF-8393-CD16FEF9A43F}" presName="accent_5" presStyleCnt="0"/>
      <dgm:spPr/>
      <dgm:t>
        <a:bodyPr/>
        <a:lstStyle/>
        <a:p>
          <a:endParaRPr lang="ru-RU"/>
        </a:p>
      </dgm:t>
    </dgm:pt>
    <dgm:pt modelId="{6ABF2D85-F5E3-4130-A4E9-5654FDA6066E}" type="pres">
      <dgm:prSet presAssocID="{A65C4BFE-5533-47DF-8393-CD16FEF9A43F}" presName="accentRepeatNode" presStyleLbl="solidFgAcc1" presStyleIdx="4" presStyleCnt="5"/>
      <dgm:spPr/>
      <dgm:t>
        <a:bodyPr/>
        <a:lstStyle/>
        <a:p>
          <a:endParaRPr lang="ru-RU"/>
        </a:p>
      </dgm:t>
    </dgm:pt>
  </dgm:ptLst>
  <dgm:cxnLst>
    <dgm:cxn modelId="{A3D93BD3-6B8B-419C-9811-59690EC7FB4B}" type="presOf" srcId="{CCC05EAB-2220-4411-ABB3-15C2DD5402F2}" destId="{598636EC-E496-4BA5-983B-DDD8DE87C68A}" srcOrd="0" destOrd="0" presId="urn:microsoft.com/office/officeart/2008/layout/VerticalCurvedList"/>
    <dgm:cxn modelId="{176DE1F4-324E-4D1D-9355-5FFBB83BCA44}" srcId="{4D8FCA72-9289-4261-91B0-A6BA66A65A3B}" destId="{8FA8AC7A-4908-4160-9994-203F3D758E6B}" srcOrd="2" destOrd="0" parTransId="{0F7D7418-BC3D-45FA-9EC7-77AD2E33DAC5}" sibTransId="{585FDF3D-6F97-4169-82FD-E7F402E68DEA}"/>
    <dgm:cxn modelId="{FB4CBF75-9E6D-40CD-A96C-C80E325C69B4}" srcId="{4D8FCA72-9289-4261-91B0-A6BA66A65A3B}" destId="{CCC05EAB-2220-4411-ABB3-15C2DD5402F2}" srcOrd="3" destOrd="0" parTransId="{0AF61650-0B31-4386-8EB0-63F9789487BE}" sibTransId="{C4CDE818-F651-43BB-90D0-58CFCAC009C7}"/>
    <dgm:cxn modelId="{3FB061DA-47F9-4FEC-B331-6536351EE564}" type="presOf" srcId="{81582D08-D568-4C36-AABF-B5C71D58D580}" destId="{46115AEC-2EB7-4AE4-A0F0-AFA34ED63FC1}" srcOrd="0" destOrd="0" presId="urn:microsoft.com/office/officeart/2008/layout/VerticalCurvedList"/>
    <dgm:cxn modelId="{EF070FA0-FD52-4846-ADF7-777AB2CC52A5}" type="presOf" srcId="{8FA8AC7A-4908-4160-9994-203F3D758E6B}" destId="{3BD0226C-889A-46FA-9B11-6CE4AF54CDBC}" srcOrd="0" destOrd="0" presId="urn:microsoft.com/office/officeart/2008/layout/VerticalCurvedList"/>
    <dgm:cxn modelId="{F1E09FC7-EC1A-4F16-B7DD-F899FBA2D793}" srcId="{4D8FCA72-9289-4261-91B0-A6BA66A65A3B}" destId="{A65C4BFE-5533-47DF-8393-CD16FEF9A43F}" srcOrd="4" destOrd="0" parTransId="{4542CC96-4804-4AF8-8347-5AA81643D756}" sibTransId="{2E20AC85-6E64-4768-9D51-040BFA8267D6}"/>
    <dgm:cxn modelId="{F2A40B9A-749B-49AA-A774-3B25DBA6693D}" srcId="{4D8FCA72-9289-4261-91B0-A6BA66A65A3B}" destId="{2678B442-760B-43E0-9EBC-226F285EAEC9}" srcOrd="0" destOrd="0" parTransId="{88F6B7BE-699E-45B4-9279-E0C06469646B}" sibTransId="{81582D08-D568-4C36-AABF-B5C71D58D580}"/>
    <dgm:cxn modelId="{78E8C8BE-7210-4050-B30F-4F955D5BA7A1}" type="presOf" srcId="{A65C4BFE-5533-47DF-8393-CD16FEF9A43F}" destId="{BDCBAB3F-DD29-41BF-9950-E0B7C23094A0}" srcOrd="0" destOrd="0" presId="urn:microsoft.com/office/officeart/2008/layout/VerticalCurvedList"/>
    <dgm:cxn modelId="{36FF22EB-01C4-4137-BA8A-B57666BF2EEB}" type="presOf" srcId="{2678B442-760B-43E0-9EBC-226F285EAEC9}" destId="{7BC810F5-C332-456A-9CF7-2CB281ECE248}" srcOrd="0" destOrd="0" presId="urn:microsoft.com/office/officeart/2008/layout/VerticalCurvedList"/>
    <dgm:cxn modelId="{087FED0C-5C19-4B90-83D6-8FE0C54285C9}" type="presOf" srcId="{4D8FCA72-9289-4261-91B0-A6BA66A65A3B}" destId="{29E0C728-7AB5-4FC6-8A98-D4D385238605}" srcOrd="0" destOrd="0" presId="urn:microsoft.com/office/officeart/2008/layout/VerticalCurvedList"/>
    <dgm:cxn modelId="{4A54F969-4FCA-46E1-9EB5-F8F2D979C8F0}" srcId="{4D8FCA72-9289-4261-91B0-A6BA66A65A3B}" destId="{704D7AE4-65A3-4889-8AF3-488623B93EED}" srcOrd="1" destOrd="0" parTransId="{0059C73D-942E-44BD-97C0-D0BE7D03EFA3}" sibTransId="{8D717182-8922-4133-A2E9-37D4B9E4E43D}"/>
    <dgm:cxn modelId="{50BE03B7-93BA-4383-AE2B-105B64F2D20D}" type="presOf" srcId="{704D7AE4-65A3-4889-8AF3-488623B93EED}" destId="{6A10F55E-9C82-44FE-9AC0-133997ECC115}" srcOrd="0" destOrd="0" presId="urn:microsoft.com/office/officeart/2008/layout/VerticalCurvedList"/>
    <dgm:cxn modelId="{03832588-73C8-4C8F-A9BF-402D0CE83662}" type="presParOf" srcId="{29E0C728-7AB5-4FC6-8A98-D4D385238605}" destId="{B9D8B6D5-99A2-439A-8A45-0095E02E37CE}" srcOrd="0" destOrd="0" presId="urn:microsoft.com/office/officeart/2008/layout/VerticalCurvedList"/>
    <dgm:cxn modelId="{FBB156EA-74AE-46DA-80A6-27867C9F4D53}" type="presParOf" srcId="{B9D8B6D5-99A2-439A-8A45-0095E02E37CE}" destId="{752A22E9-0A99-4045-9F8C-929C193548BC}" srcOrd="0" destOrd="0" presId="urn:microsoft.com/office/officeart/2008/layout/VerticalCurvedList"/>
    <dgm:cxn modelId="{FE8F6D22-B289-4C14-855B-AFE9E57CF74F}" type="presParOf" srcId="{752A22E9-0A99-4045-9F8C-929C193548BC}" destId="{DD11993F-A733-4ECA-BFF9-140C18222DC9}" srcOrd="0" destOrd="0" presId="urn:microsoft.com/office/officeart/2008/layout/VerticalCurvedList"/>
    <dgm:cxn modelId="{B791F05C-6394-44D1-BC4E-D8B4D26880A7}" type="presParOf" srcId="{752A22E9-0A99-4045-9F8C-929C193548BC}" destId="{46115AEC-2EB7-4AE4-A0F0-AFA34ED63FC1}" srcOrd="1" destOrd="0" presId="urn:microsoft.com/office/officeart/2008/layout/VerticalCurvedList"/>
    <dgm:cxn modelId="{A3DB7DAB-07F6-4F16-8B8B-D54FB32668B5}" type="presParOf" srcId="{752A22E9-0A99-4045-9F8C-929C193548BC}" destId="{7B90BE54-F901-4F50-9D71-5AFC71893182}" srcOrd="2" destOrd="0" presId="urn:microsoft.com/office/officeart/2008/layout/VerticalCurvedList"/>
    <dgm:cxn modelId="{6770DE66-6428-44AC-8FC9-249A5A3A3B89}" type="presParOf" srcId="{752A22E9-0A99-4045-9F8C-929C193548BC}" destId="{AF373E25-B3C7-4A02-863F-B34AFB52390E}" srcOrd="3" destOrd="0" presId="urn:microsoft.com/office/officeart/2008/layout/VerticalCurvedList"/>
    <dgm:cxn modelId="{1DA7D83A-4335-48F6-AB5F-880DAD1E67AC}" type="presParOf" srcId="{B9D8B6D5-99A2-439A-8A45-0095E02E37CE}" destId="{7BC810F5-C332-456A-9CF7-2CB281ECE248}" srcOrd="1" destOrd="0" presId="urn:microsoft.com/office/officeart/2008/layout/VerticalCurvedList"/>
    <dgm:cxn modelId="{BAEBA395-47FD-4FC4-9467-F5E56BC455CB}" type="presParOf" srcId="{B9D8B6D5-99A2-439A-8A45-0095E02E37CE}" destId="{F9D3F9B0-3821-4CBA-94E8-895725662CC9}" srcOrd="2" destOrd="0" presId="urn:microsoft.com/office/officeart/2008/layout/VerticalCurvedList"/>
    <dgm:cxn modelId="{954DB8E6-66E7-4679-982D-6DA16D37A1D1}" type="presParOf" srcId="{F9D3F9B0-3821-4CBA-94E8-895725662CC9}" destId="{F39C6328-59FB-470D-B7B2-52DCE2993D85}" srcOrd="0" destOrd="0" presId="urn:microsoft.com/office/officeart/2008/layout/VerticalCurvedList"/>
    <dgm:cxn modelId="{6CE31695-E7EF-4209-B33B-D45B678B5B79}" type="presParOf" srcId="{B9D8B6D5-99A2-439A-8A45-0095E02E37CE}" destId="{6A10F55E-9C82-44FE-9AC0-133997ECC115}" srcOrd="3" destOrd="0" presId="urn:microsoft.com/office/officeart/2008/layout/VerticalCurvedList"/>
    <dgm:cxn modelId="{87EBDA39-E0EB-4C83-B409-65B6D9611DC0}" type="presParOf" srcId="{B9D8B6D5-99A2-439A-8A45-0095E02E37CE}" destId="{0DAF4286-DEF8-4B34-ADBF-AD57C026474A}" srcOrd="4" destOrd="0" presId="urn:microsoft.com/office/officeart/2008/layout/VerticalCurvedList"/>
    <dgm:cxn modelId="{93659E71-7AAF-44C9-93A2-19DA944FC702}" type="presParOf" srcId="{0DAF4286-DEF8-4B34-ADBF-AD57C026474A}" destId="{453500C6-93A8-4354-9CAF-FF60C8CCAA35}" srcOrd="0" destOrd="0" presId="urn:microsoft.com/office/officeart/2008/layout/VerticalCurvedList"/>
    <dgm:cxn modelId="{5CE9FE26-A1B8-471D-8CF8-1AA057D90BEA}" type="presParOf" srcId="{B9D8B6D5-99A2-439A-8A45-0095E02E37CE}" destId="{3BD0226C-889A-46FA-9B11-6CE4AF54CDBC}" srcOrd="5" destOrd="0" presId="urn:microsoft.com/office/officeart/2008/layout/VerticalCurvedList"/>
    <dgm:cxn modelId="{7113D417-A68D-48C6-9010-11CBB1B1CD5A}" type="presParOf" srcId="{B9D8B6D5-99A2-439A-8A45-0095E02E37CE}" destId="{B0D5B702-ADA3-47EA-BE85-EBA50BD4DD2C}" srcOrd="6" destOrd="0" presId="urn:microsoft.com/office/officeart/2008/layout/VerticalCurvedList"/>
    <dgm:cxn modelId="{5C3C8BB3-D73A-42B4-814E-60C2681D76B9}" type="presParOf" srcId="{B0D5B702-ADA3-47EA-BE85-EBA50BD4DD2C}" destId="{E8E463F3-2828-49A0-8975-31B0200F8916}" srcOrd="0" destOrd="0" presId="urn:microsoft.com/office/officeart/2008/layout/VerticalCurvedList"/>
    <dgm:cxn modelId="{B8773BE9-C46F-4468-85B4-657EC07CB572}" type="presParOf" srcId="{B9D8B6D5-99A2-439A-8A45-0095E02E37CE}" destId="{598636EC-E496-4BA5-983B-DDD8DE87C68A}" srcOrd="7" destOrd="0" presId="urn:microsoft.com/office/officeart/2008/layout/VerticalCurvedList"/>
    <dgm:cxn modelId="{E06F784D-0761-49CD-AAA4-D4CE0F475D1E}" type="presParOf" srcId="{B9D8B6D5-99A2-439A-8A45-0095E02E37CE}" destId="{1814227C-0DE4-4D31-9C50-403F17A774A8}" srcOrd="8" destOrd="0" presId="urn:microsoft.com/office/officeart/2008/layout/VerticalCurvedList"/>
    <dgm:cxn modelId="{40A80914-F9BE-4AB7-BF09-859526297659}" type="presParOf" srcId="{1814227C-0DE4-4D31-9C50-403F17A774A8}" destId="{623C4749-CD5A-47F2-9CAC-67C992036525}" srcOrd="0" destOrd="0" presId="urn:microsoft.com/office/officeart/2008/layout/VerticalCurvedList"/>
    <dgm:cxn modelId="{F6E226E6-5AD2-47BB-A684-C9EAE053F260}" type="presParOf" srcId="{B9D8B6D5-99A2-439A-8A45-0095E02E37CE}" destId="{BDCBAB3F-DD29-41BF-9950-E0B7C23094A0}" srcOrd="9" destOrd="0" presId="urn:microsoft.com/office/officeart/2008/layout/VerticalCurvedList"/>
    <dgm:cxn modelId="{81B35DF0-DEB0-4FAB-B968-E118670E4CF1}" type="presParOf" srcId="{B9D8B6D5-99A2-439A-8A45-0095E02E37CE}" destId="{FC83855E-5AA9-4256-9EB9-92370E77AB73}" srcOrd="10" destOrd="0" presId="urn:microsoft.com/office/officeart/2008/layout/VerticalCurvedList"/>
    <dgm:cxn modelId="{5C9B2541-4754-4586-9F13-23081412E2F3}" type="presParOf" srcId="{FC83855E-5AA9-4256-9EB9-92370E77AB73}" destId="{6ABF2D85-F5E3-4130-A4E9-5654FDA6066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115AEC-2EB7-4AE4-A0F0-AFA34ED63FC1}">
      <dsp:nvSpPr>
        <dsp:cNvPr id="0" name=""/>
        <dsp:cNvSpPr/>
      </dsp:nvSpPr>
      <dsp:spPr>
        <a:xfrm>
          <a:off x="-5373323" y="-893790"/>
          <a:ext cx="6398197" cy="6398197"/>
        </a:xfrm>
        <a:prstGeom prst="blockArc">
          <a:avLst>
            <a:gd name="adj1" fmla="val 18900000"/>
            <a:gd name="adj2" fmla="val 2700000"/>
            <a:gd name="adj3" fmla="val 338"/>
          </a:avLst>
        </a:pr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C810F5-C332-456A-9CF7-2CB281ECE248}">
      <dsp:nvSpPr>
        <dsp:cNvPr id="0" name=""/>
        <dsp:cNvSpPr/>
      </dsp:nvSpPr>
      <dsp:spPr>
        <a:xfrm>
          <a:off x="448162" y="296937"/>
          <a:ext cx="7478664" cy="59425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69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НАБЛЮДЕНИЕ</a:t>
          </a:r>
          <a:endParaRPr lang="ru-RU" sz="3200" kern="1200" dirty="0"/>
        </a:p>
      </dsp:txBody>
      <dsp:txXfrm>
        <a:off x="448162" y="296937"/>
        <a:ext cx="7478664" cy="594256"/>
      </dsp:txXfrm>
    </dsp:sp>
    <dsp:sp modelId="{F39C6328-59FB-470D-B7B2-52DCE2993D85}">
      <dsp:nvSpPr>
        <dsp:cNvPr id="0" name=""/>
        <dsp:cNvSpPr/>
      </dsp:nvSpPr>
      <dsp:spPr>
        <a:xfrm>
          <a:off x="95590" y="246255"/>
          <a:ext cx="742820" cy="74282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10F55E-9C82-44FE-9AC0-133997ECC115}">
      <dsp:nvSpPr>
        <dsp:cNvPr id="0" name=""/>
        <dsp:cNvSpPr/>
      </dsp:nvSpPr>
      <dsp:spPr>
        <a:xfrm>
          <a:off x="873988" y="1188036"/>
          <a:ext cx="7052837" cy="59425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69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ПРОВЕДЕНИЕ ОПЫТОВ</a:t>
          </a:r>
          <a:endParaRPr lang="ru-RU" sz="3200" kern="1200" dirty="0"/>
        </a:p>
      </dsp:txBody>
      <dsp:txXfrm>
        <a:off x="873988" y="1188036"/>
        <a:ext cx="7052837" cy="594256"/>
      </dsp:txXfrm>
    </dsp:sp>
    <dsp:sp modelId="{453500C6-93A8-4354-9CAF-FF60C8CCAA35}">
      <dsp:nvSpPr>
        <dsp:cNvPr id="0" name=""/>
        <dsp:cNvSpPr/>
      </dsp:nvSpPr>
      <dsp:spPr>
        <a:xfrm>
          <a:off x="502578" y="1113754"/>
          <a:ext cx="742820" cy="74282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D0226C-889A-46FA-9B11-6CE4AF54CDBC}">
      <dsp:nvSpPr>
        <dsp:cNvPr id="0" name=""/>
        <dsp:cNvSpPr/>
      </dsp:nvSpPr>
      <dsp:spPr>
        <a:xfrm>
          <a:off x="1004683" y="2079135"/>
          <a:ext cx="6922143" cy="59425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69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ЭКСПЕРИМЕНТ</a:t>
          </a:r>
          <a:endParaRPr lang="ru-RU" sz="3200" kern="1200" dirty="0"/>
        </a:p>
      </dsp:txBody>
      <dsp:txXfrm>
        <a:off x="1004683" y="2079135"/>
        <a:ext cx="6922143" cy="594256"/>
      </dsp:txXfrm>
    </dsp:sp>
    <dsp:sp modelId="{E8E463F3-2828-49A0-8975-31B0200F8916}">
      <dsp:nvSpPr>
        <dsp:cNvPr id="0" name=""/>
        <dsp:cNvSpPr/>
      </dsp:nvSpPr>
      <dsp:spPr>
        <a:xfrm>
          <a:off x="633273" y="2004853"/>
          <a:ext cx="742820" cy="74282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8636EC-E496-4BA5-983B-DDD8DE87C68A}">
      <dsp:nvSpPr>
        <dsp:cNvPr id="0" name=""/>
        <dsp:cNvSpPr/>
      </dsp:nvSpPr>
      <dsp:spPr>
        <a:xfrm>
          <a:off x="873988" y="2970234"/>
          <a:ext cx="7052837" cy="59425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69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СРАВНЕНИЕ</a:t>
          </a:r>
          <a:endParaRPr lang="ru-RU" sz="3200" kern="1200" dirty="0"/>
        </a:p>
      </dsp:txBody>
      <dsp:txXfrm>
        <a:off x="873988" y="2970234"/>
        <a:ext cx="7052837" cy="594256"/>
      </dsp:txXfrm>
    </dsp:sp>
    <dsp:sp modelId="{623C4749-CD5A-47F2-9CAC-67C992036525}">
      <dsp:nvSpPr>
        <dsp:cNvPr id="0" name=""/>
        <dsp:cNvSpPr/>
      </dsp:nvSpPr>
      <dsp:spPr>
        <a:xfrm>
          <a:off x="502578" y="2895952"/>
          <a:ext cx="742820" cy="74282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CBAB3F-DD29-41BF-9950-E0B7C23094A0}">
      <dsp:nvSpPr>
        <dsp:cNvPr id="0" name=""/>
        <dsp:cNvSpPr/>
      </dsp:nvSpPr>
      <dsp:spPr>
        <a:xfrm>
          <a:off x="448162" y="3861333"/>
          <a:ext cx="7478664" cy="59425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69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ОБОБЩЕНИЕ РЕЗУЛЬТАТОВ</a:t>
          </a:r>
          <a:endParaRPr lang="ru-RU" sz="3200" kern="1200" dirty="0"/>
        </a:p>
      </dsp:txBody>
      <dsp:txXfrm>
        <a:off x="448162" y="3861333"/>
        <a:ext cx="7478664" cy="594256"/>
      </dsp:txXfrm>
    </dsp:sp>
    <dsp:sp modelId="{6ABF2D85-F5E3-4130-A4E9-5654FDA6066E}">
      <dsp:nvSpPr>
        <dsp:cNvPr id="0" name=""/>
        <dsp:cNvSpPr/>
      </dsp:nvSpPr>
      <dsp:spPr>
        <a:xfrm>
          <a:off x="76752" y="3787051"/>
          <a:ext cx="742820" cy="74282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843ED-4EAA-4B1F-831D-216A0D446C26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7E2D3-630E-4B23-85A6-366C13891A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711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4221088"/>
            <a:ext cx="5112568" cy="216024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Участник проекта: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Лямина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Дарья</a:t>
            </a: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Руководитель проекта: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Воспитатель филиала «Дружба»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МБДОУ «Первомайский детский сад»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Вихтинская Анастасия Васильевна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607399" cy="2664296"/>
          </a:xfrm>
        </p:spPr>
        <p:txBody>
          <a:bodyPr/>
          <a:lstStyle/>
          <a:p>
            <a:pPr marL="182880" indent="0" algn="ctr">
              <a:buNone/>
            </a:pPr>
            <a:r>
              <a:rPr lang="ru-RU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Исследовательская работа «Волшебница соль»</a:t>
            </a:r>
            <a:endParaRPr lang="ru-RU" i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937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8352928" cy="2016224"/>
          </a:xfrm>
        </p:spPr>
        <p:txBody>
          <a:bodyPr/>
          <a:lstStyle/>
          <a:p>
            <a:pPr marL="182880" indent="0" algn="r">
              <a:buNone/>
            </a:pPr>
            <a:r>
              <a:rPr lang="ru-RU" dirty="0" smtClean="0"/>
              <a:t>Опыт 2</a:t>
            </a:r>
            <a:br>
              <a:rPr lang="ru-RU" dirty="0" smtClean="0"/>
            </a:br>
            <a:r>
              <a:rPr lang="ru-RU" dirty="0" smtClean="0"/>
              <a:t>Соль состоит из кристаллов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251520" y="1667848"/>
            <a:ext cx="3816424" cy="4338816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тарелочку мы насыпали соль и нажимали на нее сухой ложечкой, услышали хруст. Рассмотрели соль в микроскоп и увидели множество маленьких кристалликов.</a:t>
            </a:r>
          </a:p>
          <a:p>
            <a:pPr marL="45720" indent="0" algn="just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соль как и снег состоит из кристаллов. Когда мы идем по снегу он скрипит и соль также.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0026" y="1702128"/>
            <a:ext cx="2603500" cy="3475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4150" y="3382963"/>
            <a:ext cx="2609850" cy="3475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491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992888" cy="15841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Опыт 3</a:t>
            </a:r>
            <a:br>
              <a:rPr lang="ru-RU" dirty="0" smtClean="0"/>
            </a:br>
            <a:r>
              <a:rPr lang="ru-RU" dirty="0" smtClean="0"/>
              <a:t>Заставь яйцо плавать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700808"/>
            <a:ext cx="4032448" cy="4266808"/>
          </a:xfrm>
        </p:spPr>
        <p:txBody>
          <a:bodyPr/>
          <a:lstStyle/>
          <a:p>
            <a:pPr marL="4572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Взяли 2 стакана с водой. В один из них добавили соль. Когда яйцо опустили в стакан с пресной водой оно утонуло, а когда в стакан с соленой-оно всплыло.</a:t>
            </a:r>
          </a:p>
          <a:p>
            <a:pPr marL="45720" indent="0" algn="just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соль выталкивает предметы из воды, чем больше соли в воде тем сложнее в ней утонуть-эффект «мертвого моря»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0204" y="3388643"/>
            <a:ext cx="2606277" cy="3475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Объект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1696045"/>
            <a:ext cx="2606277" cy="3475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57812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136904" cy="121500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Опыт 4 </a:t>
            </a:r>
            <a:br>
              <a:rPr lang="ru-RU" dirty="0" smtClean="0"/>
            </a:br>
            <a:r>
              <a:rPr lang="ru-RU" dirty="0" smtClean="0"/>
              <a:t>«Лава» в стакане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640" y="1412776"/>
            <a:ext cx="4060304" cy="5184576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Стакан заполнили водой на 2/3. Затем медленно вливаем растительное масло, смотрим как оно плавает на поверхности. А теперь самое интересное : начинаем добавлять соль и наблюдаем за происходящим.</a:t>
            </a:r>
          </a:p>
          <a:p>
            <a:pPr marL="45720" indent="0" algn="just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масло легче воды поэтому плавает на поверхности , а соль тяжелее масла поэтому опускается на дно.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5" y="1556792"/>
            <a:ext cx="2232248" cy="3475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Объект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254" y="3382963"/>
            <a:ext cx="2606277" cy="3475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0870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920880" cy="15294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Опыт 5</a:t>
            </a:r>
            <a:br>
              <a:rPr lang="ru-RU" dirty="0" smtClean="0"/>
            </a:br>
            <a:r>
              <a:rPr lang="ru-RU" dirty="0" smtClean="0"/>
              <a:t>Цветные волны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340768"/>
            <a:ext cx="4319464" cy="504056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стакан налили воду,      добавили в него 2 чайные ложки соли и несколько капель пищевого красителя. В большой таз налили воду до половины. Затем медленно вливаем в таз окрашенную воду и наблюдаем. Соленая вода медленно опускается на дно, образуя красивые волны.</a:t>
            </a:r>
          </a:p>
          <a:p>
            <a:pPr marL="45720" indent="0" algn="just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плотность соленой воды больше плотности пресной. Соленая вода тяжелее и поэтому опускается на дно.</a:t>
            </a:r>
          </a:p>
        </p:txBody>
      </p:sp>
      <p:pic>
        <p:nvPicPr>
          <p:cNvPr id="5" name="Объект 2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3149" y="1844823"/>
            <a:ext cx="3024336" cy="40324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5517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8064896" cy="201622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Соль – интересное вещество для детского творчества</a:t>
            </a:r>
            <a:endParaRPr lang="ru-RU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28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752475"/>
            <a:ext cx="3600400" cy="4800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4739" y="1816623"/>
            <a:ext cx="3670987" cy="4702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6234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332656"/>
            <a:ext cx="3681018" cy="5256584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результате наблюдения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проведения опытов,</a:t>
            </a:r>
          </a:p>
          <a:p>
            <a:pPr marL="4572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сравнения и анализа мы узнали, что соль- белое кристаллическое вещество с соленым вкусом, которое растворяется в воде. Соль используется не только в быту , с ней можно проводить увлекательные познавательные и творческие эксперименты. Наша гипотеза была полностью доказана!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0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88640"/>
            <a:ext cx="2606277" cy="3475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Объект 307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3140968"/>
            <a:ext cx="2606277" cy="3475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21196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67544" y="548680"/>
            <a:ext cx="5112568" cy="576064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Как –то в группе вечерком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Мы с ребятами тайком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 родителей своих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Приготовили для них…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Наш подарок не обычный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Каждый постарался лично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 подарок был из теста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 простого, а цветного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Хоть красивое оно, 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Соли в нем полным-полно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Тут у нас вопрос возник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Кто у соли поставщик?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Стали дети рассуждать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Все о соли вспоминать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Знаний было маловато 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решили тут ребята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Проект разработать свой </a:t>
            </a:r>
          </a:p>
          <a:p>
            <a:pPr marL="4572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друзей позвать с собой!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980728"/>
            <a:ext cx="4572000" cy="511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412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Актуальность проекта</a:t>
            </a:r>
            <a:endParaRPr lang="ru-RU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700808"/>
            <a:ext cx="8136904" cy="4104456"/>
          </a:xfrm>
        </p:spPr>
        <p:txBody>
          <a:bodyPr>
            <a:noAutofit/>
          </a:bodyPr>
          <a:lstStyle/>
          <a:p>
            <a:pPr marL="44450" indent="485775" algn="just"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Абсолютно любые опыты и эксперименты пробуждают интерес и желание познавать что-то новое. Основным компонентом для проведения опытов я выбрала соль, которая всегда находится под рукой и является общедоступным веществом. Опыты с солью не требуют специального реквизита и в ней нет токсических компонентов , что также очень важно в работе с детьми.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11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8072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Цель проекта:</a:t>
            </a:r>
            <a:endParaRPr lang="ru-RU" sz="60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852936"/>
            <a:ext cx="7344816" cy="3096344"/>
          </a:xfrm>
        </p:spPr>
        <p:txBody>
          <a:bodyPr/>
          <a:lstStyle/>
          <a:p>
            <a:pPr marL="45720" indent="0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Изучить особенности соли, ее свойства и качества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996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512511" cy="1728192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Задачи </a:t>
            </a:r>
            <a:br>
              <a:rPr lang="ru-RU" sz="54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54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   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348880"/>
            <a:ext cx="8136904" cy="338437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познавательный интерес к окружающему миру</a:t>
            </a:r>
          </a:p>
          <a:p>
            <a:pPr marL="45720" indent="0">
              <a:buNone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Узнать, зачем нужна соль, можно ли обойтись без нее</a:t>
            </a:r>
          </a:p>
          <a:p>
            <a:pPr marL="45720" indent="0">
              <a:buNone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условия для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исследовательской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pPr marL="45720" indent="0">
              <a:buNone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Исследовать свойства соли опытным путем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337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95" y="332656"/>
            <a:ext cx="6542112" cy="1222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Гипотеза</a:t>
            </a:r>
            <a:endParaRPr lang="ru-RU" sz="66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2060848"/>
            <a:ext cx="7344816" cy="374441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Соль-это не только вещество, </a:t>
            </a:r>
          </a:p>
          <a:p>
            <a:pPr marL="4572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необходимое человеку </a:t>
            </a:r>
          </a:p>
          <a:p>
            <a:pPr marL="4572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жизнедеятельности, </a:t>
            </a:r>
          </a:p>
          <a:p>
            <a:pPr marL="4572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и интересный материал для опытов, </a:t>
            </a:r>
          </a:p>
          <a:p>
            <a:pPr marL="4572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наблюдений и творчества.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55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92888" cy="14401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МЕТОДЫ И СРЕДСТВА</a:t>
            </a:r>
            <a:endParaRPr lang="ru-RU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78861975"/>
              </p:ext>
            </p:extLst>
          </p:nvPr>
        </p:nvGraphicFramePr>
        <p:xfrm>
          <a:off x="467544" y="1412776"/>
          <a:ext cx="799288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705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334201" cy="129614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ОБОРУДОВАНИЕ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772816"/>
            <a:ext cx="7416824" cy="5616624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СОЛЬ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СТАКАНЫ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ЯЙЦА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ЧАЙНАЯ ЛОЖКА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ПИЩЕВЫЕ КРАСИТЕЛИ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РАСТИТЕЛЬНОЕ МАСЛО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28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40960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ОПЫТ 1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СОЛЬ РАСТВОРЯЕТСЯ В ВОДЕ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988840"/>
            <a:ext cx="3744416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 взяли стакан с водой погрузили в него ложку соли. Через  некоторое время соль исчезла.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800" b="1" dirty="0" smtClean="0"/>
              <a:t>Вывод:</a:t>
            </a:r>
            <a:r>
              <a:rPr lang="ru-RU" sz="2800" dirty="0" smtClean="0"/>
              <a:t> соль растворяется в воде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988840"/>
            <a:ext cx="3301875" cy="4402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44639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239</TotalTime>
  <Words>550</Words>
  <Application>Microsoft Office PowerPoint</Application>
  <PresentationFormat>Экран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Исследовательская работа «Волшебница соль»</vt:lpstr>
      <vt:lpstr>Презентация PowerPoint</vt:lpstr>
      <vt:lpstr>Актуальность проекта</vt:lpstr>
      <vt:lpstr>Цель проекта:</vt:lpstr>
      <vt:lpstr>Задачи                  проекта: </vt:lpstr>
      <vt:lpstr>Гипотеза</vt:lpstr>
      <vt:lpstr>МЕТОДЫ И СРЕДСТВА</vt:lpstr>
      <vt:lpstr>ОБОРУДОВАНИЕ</vt:lpstr>
      <vt:lpstr>ОПЫТ 1  СОЛЬ РАСТВОРЯЕТСЯ В ВОДЕ</vt:lpstr>
      <vt:lpstr>Опыт 2 Соль состоит из кристаллов</vt:lpstr>
      <vt:lpstr>Опыт 3 Заставь яйцо плавать</vt:lpstr>
      <vt:lpstr>Опыт 4  «Лава» в стакане</vt:lpstr>
      <vt:lpstr>Опыт 5 Цветные волны</vt:lpstr>
      <vt:lpstr>Соль – интересное вещество для детского творчества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«Волшебница соль»</dc:title>
  <dc:creator>123</dc:creator>
  <cp:lastModifiedBy>Дружба</cp:lastModifiedBy>
  <cp:revision>47</cp:revision>
  <dcterms:created xsi:type="dcterms:W3CDTF">2020-03-04T15:48:51Z</dcterms:created>
  <dcterms:modified xsi:type="dcterms:W3CDTF">2020-11-27T11:12:23Z</dcterms:modified>
</cp:coreProperties>
</file>