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0.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1.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56" r:id="rId8"/>
    <p:sldMasterId id="2147483771" r:id="rId9"/>
    <p:sldMasterId id="2147483783" r:id="rId10"/>
    <p:sldMasterId id="2147483795" r:id="rId11"/>
    <p:sldMasterId id="2147483807" r:id="rId12"/>
  </p:sldMasterIdLst>
  <p:notesMasterIdLst>
    <p:notesMasterId r:id="rId46"/>
  </p:notesMasterIdLst>
  <p:sldIdLst>
    <p:sldId id="273" r:id="rId13"/>
    <p:sldId id="256" r:id="rId14"/>
    <p:sldId id="270" r:id="rId15"/>
    <p:sldId id="271" r:id="rId16"/>
    <p:sldId id="304" r:id="rId17"/>
    <p:sldId id="301" r:id="rId18"/>
    <p:sldId id="305" r:id="rId19"/>
    <p:sldId id="306" r:id="rId20"/>
    <p:sldId id="260" r:id="rId21"/>
    <p:sldId id="274" r:id="rId22"/>
    <p:sldId id="261" r:id="rId23"/>
    <p:sldId id="262" r:id="rId24"/>
    <p:sldId id="263" r:id="rId25"/>
    <p:sldId id="275" r:id="rId26"/>
    <p:sldId id="276" r:id="rId27"/>
    <p:sldId id="277" r:id="rId28"/>
    <p:sldId id="278" r:id="rId29"/>
    <p:sldId id="279" r:id="rId30"/>
    <p:sldId id="280" r:id="rId31"/>
    <p:sldId id="265" r:id="rId32"/>
    <p:sldId id="299" r:id="rId33"/>
    <p:sldId id="300" r:id="rId34"/>
    <p:sldId id="283" r:id="rId35"/>
    <p:sldId id="286" r:id="rId36"/>
    <p:sldId id="289" r:id="rId37"/>
    <p:sldId id="288" r:id="rId38"/>
    <p:sldId id="303" r:id="rId39"/>
    <p:sldId id="295" r:id="rId40"/>
    <p:sldId id="296" r:id="rId41"/>
    <p:sldId id="292" r:id="rId42"/>
    <p:sldId id="267" r:id="rId43"/>
    <p:sldId id="282" r:id="rId44"/>
    <p:sldId id="307"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viewProps" Target="viewProps.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BDC715-783D-4C4C-AD31-E5E6FA7CE9C3}" type="datetimeFigureOut">
              <a:rPr lang="ru-RU" smtClean="0"/>
              <a:t>27.11.2020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4FB1C4-AFFD-4A0E-A1B5-05ECD7A0A4B6}" type="slidenum">
              <a:rPr lang="ru-RU" smtClean="0"/>
              <a:t>‹#›</a:t>
            </a:fld>
            <a:endParaRPr lang="ru-RU"/>
          </a:p>
        </p:txBody>
      </p:sp>
    </p:spTree>
    <p:extLst>
      <p:ext uri="{BB962C8B-B14F-4D97-AF65-F5344CB8AC3E}">
        <p14:creationId xmlns:p14="http://schemas.microsoft.com/office/powerpoint/2010/main" val="228174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DE9FA26E-0499-451F-B7AA-4CC14203DB71}" type="slidenum">
              <a:rPr lang="ru-RU" smtClean="0"/>
              <a:t>6</a:t>
            </a:fld>
            <a:endParaRPr lang="ru-RU"/>
          </a:p>
        </p:txBody>
      </p:sp>
    </p:spTree>
    <p:extLst>
      <p:ext uri="{BB962C8B-B14F-4D97-AF65-F5344CB8AC3E}">
        <p14:creationId xmlns:p14="http://schemas.microsoft.com/office/powerpoint/2010/main" val="180580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987768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72869672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6883577"/>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73044711"/>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8479478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0658217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53521255"/>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0534593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6806553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00261517"/>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7437625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1599888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271711006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881335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5300202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88836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2262853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36278026"/>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8454432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1433317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23260265"/>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7147271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41892978"/>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87007871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91515018"/>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15941631"/>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046409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6995552"/>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60063936"/>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53740002"/>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50011105"/>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723294792"/>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65355558"/>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3707947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227794914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255308982"/>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82443973"/>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06988421"/>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41714323"/>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85627716"/>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50912537"/>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88472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1042813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99283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17179692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6486359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317562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9241311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1508745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2734369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15351864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19496941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26526240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6323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34710527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842582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36783445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1774216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25353722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6638854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16725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8254473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8129244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8709014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33756224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2694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41703312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98252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8458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029C0A6-60B6-4D4D-8774-AFABF9AD961C}" type="datetimeFigureOut">
              <a:rPr lang="ru-RU" smtClean="0"/>
              <a:t>27.11.2020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21691925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7216134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4618307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80207538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471797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427032516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16805672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30574198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7194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2501009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7532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029C0A6-60B6-4D4D-8774-AFABF9AD961C}" type="datetimeFigureOut">
              <a:rPr lang="ru-RU" smtClean="0"/>
              <a:t>27.11.2020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15017573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50942107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234247486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7830720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0275229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9753628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26233615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19775529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40264672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1678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726075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029C0A6-60B6-4D4D-8774-AFABF9AD961C}" type="datetimeFigureOut">
              <a:rPr lang="ru-RU" smtClean="0"/>
              <a:t>27.11.2020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159430657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947365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47959376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23870666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9619008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362026553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99431959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117559681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US">
              <a:solidFill>
                <a:prstClr val="white"/>
              </a:solidFill>
            </a:endParaRPr>
          </a:p>
        </p:txBody>
      </p:sp>
      <p:sp>
        <p:nvSpPr>
          <p:cNvPr id="15" name="Дата 14"/>
          <p:cNvSpPr>
            <a:spLocks noGrp="1"/>
          </p:cNvSpPr>
          <p:nvPr>
            <p:ph type="dt" sz="half" idx="10"/>
          </p:nvPr>
        </p:nvSpPr>
        <p:spPr/>
        <p:txBody>
          <a:bodyPr/>
          <a:lstStyle/>
          <a:p>
            <a:pPr>
              <a:defRPr/>
            </a:pPr>
            <a:fld id="{F901DDBA-5434-4BFF-9375-1E1C38D4BD49}" type="datetimeFigureOut">
              <a:rPr lang="ru-RU" smtClean="0">
                <a:solidFill>
                  <a:srgbClr val="444D26"/>
                </a:solidFill>
              </a:rPr>
              <a:pPr>
                <a:defRPr/>
              </a:pPr>
              <a:t>27.11.2020</a:t>
            </a:fld>
            <a:endParaRPr lang="ru-RU">
              <a:solidFill>
                <a:srgbClr val="444D26"/>
              </a:solidFill>
            </a:endParaRPr>
          </a:p>
        </p:txBody>
      </p:sp>
      <p:sp>
        <p:nvSpPr>
          <p:cNvPr id="16" name="Номер слайда 15"/>
          <p:cNvSpPr>
            <a:spLocks noGrp="1"/>
          </p:cNvSpPr>
          <p:nvPr>
            <p:ph type="sldNum" sz="quarter" idx="11"/>
          </p:nvPr>
        </p:nvSpPr>
        <p:spPr/>
        <p:txBody>
          <a:bodyPr/>
          <a:lstStyle/>
          <a:p>
            <a:pPr>
              <a:defRPr/>
            </a:pPr>
            <a:fld id="{D1C2CF06-E1B2-4954-A7FE-D5EE264B8628}" type="slidenum">
              <a:rPr lang="ru-RU" smtClean="0">
                <a:solidFill>
                  <a:srgbClr val="444D26"/>
                </a:solidFill>
              </a:rPr>
              <a:pPr>
                <a:defRPr/>
              </a:pPr>
              <a:t>‹#›</a:t>
            </a:fld>
            <a:endParaRPr lang="ru-RU">
              <a:solidFill>
                <a:srgbClr val="444D26"/>
              </a:solidFill>
            </a:endParaRPr>
          </a:p>
        </p:txBody>
      </p:sp>
      <p:sp>
        <p:nvSpPr>
          <p:cNvPr id="17" name="Нижний колонтитул 16"/>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124243576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CA06D947-A2E8-4650-BB81-6178471C4622}" type="datetimeFigureOut">
              <a:rPr lang="ru-RU" smtClean="0">
                <a:solidFill>
                  <a:srgbClr val="444D26"/>
                </a:solidFill>
              </a:rPr>
              <a:pPr>
                <a:defRPr/>
              </a:pPr>
              <a:t>27.11.2020</a:t>
            </a:fld>
            <a:endParaRPr lang="ru-RU">
              <a:solidFill>
                <a:srgbClr val="444D26"/>
              </a:solidFill>
            </a:endParaRPr>
          </a:p>
        </p:txBody>
      </p:sp>
      <p:sp>
        <p:nvSpPr>
          <p:cNvPr id="15" name="Номер слайда 14"/>
          <p:cNvSpPr>
            <a:spLocks noGrp="1"/>
          </p:cNvSpPr>
          <p:nvPr>
            <p:ph type="sldNum" sz="quarter" idx="15"/>
          </p:nvPr>
        </p:nvSpPr>
        <p:spPr/>
        <p:txBody>
          <a:bodyPr/>
          <a:lstStyle>
            <a:lvl1pPr algn="ctr">
              <a:defRPr/>
            </a:lvl1pPr>
          </a:lstStyle>
          <a:p>
            <a:pPr>
              <a:defRPr/>
            </a:pPr>
            <a:fld id="{291FE0DA-D3B0-4C20-81DF-BD03FAC9EBB8}" type="slidenum">
              <a:rPr lang="ru-RU" smtClean="0">
                <a:solidFill>
                  <a:srgbClr val="444D26"/>
                </a:solidFill>
              </a:rPr>
              <a:pPr>
                <a:defRPr/>
              </a:pPr>
              <a:t>‹#›</a:t>
            </a:fld>
            <a:endParaRPr lang="ru-RU">
              <a:solidFill>
                <a:srgbClr val="444D26"/>
              </a:solidFill>
            </a:endParaRPr>
          </a:p>
        </p:txBody>
      </p:sp>
      <p:sp>
        <p:nvSpPr>
          <p:cNvPr id="16" name="Нижний колонтитул 15"/>
          <p:cNvSpPr>
            <a:spLocks noGrp="1"/>
          </p:cNvSpPr>
          <p:nvPr>
            <p:ph type="ftr" sz="quarter" idx="16"/>
          </p:nvPr>
        </p:nvSpPr>
        <p:spPr/>
        <p:txBody>
          <a:bodyPr/>
          <a:lstStyle/>
          <a:p>
            <a:pPr>
              <a:defRPr/>
            </a:pPr>
            <a:endParaRPr lang="ru-RU">
              <a:solidFill>
                <a:srgbClr val="444D26"/>
              </a:solidFill>
            </a:endParaRPr>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extLst>
      <p:ext uri="{BB962C8B-B14F-4D97-AF65-F5344CB8AC3E}">
        <p14:creationId xmlns:p14="http://schemas.microsoft.com/office/powerpoint/2010/main" val="24535147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E76A6FE0-2ECD-48F5-91C6-86D405BA200A}"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441196E2-42A7-44F5-8C90-DD91C546D79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5383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29C0A6-60B6-4D4D-8774-AFABF9AD961C}" type="datetimeFigureOut">
              <a:rPr lang="ru-RU" smtClean="0"/>
              <a:t>27.11.2020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764642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8E517FCF-7F06-4FF5-8A3B-2C79A7E75929}" type="datetimeFigureOut">
              <a:rPr lang="ru-RU" smtClean="0">
                <a:solidFill>
                  <a:srgbClr val="444D26"/>
                </a:solidFill>
              </a:rPr>
              <a:pPr>
                <a:defRPr/>
              </a:pPr>
              <a:t>27.11.2020</a:t>
            </a:fld>
            <a:endParaRPr lang="ru-RU">
              <a:solidFill>
                <a:srgbClr val="444D26"/>
              </a:solidFill>
            </a:endParaRPr>
          </a:p>
        </p:txBody>
      </p:sp>
      <p:sp>
        <p:nvSpPr>
          <p:cNvPr id="6" name="Нижний колонтитул 5"/>
          <p:cNvSpPr>
            <a:spLocks noGrp="1"/>
          </p:cNvSpPr>
          <p:nvPr>
            <p:ph type="ftr" sz="quarter" idx="11"/>
          </p:nvPr>
        </p:nvSpPr>
        <p:spPr/>
        <p:txBody>
          <a:bodyPr/>
          <a:lstStyle/>
          <a:p>
            <a:pPr>
              <a:defRPr/>
            </a:pPr>
            <a:endParaRPr lang="ru-RU">
              <a:solidFill>
                <a:srgbClr val="444D26"/>
              </a:solidFill>
            </a:endParaRPr>
          </a:p>
        </p:txBody>
      </p:sp>
      <p:sp>
        <p:nvSpPr>
          <p:cNvPr id="7" name="Номер слайда 6"/>
          <p:cNvSpPr>
            <a:spLocks noGrp="1"/>
          </p:cNvSpPr>
          <p:nvPr>
            <p:ph type="sldNum" sz="quarter" idx="12"/>
          </p:nvPr>
        </p:nvSpPr>
        <p:spPr/>
        <p:txBody>
          <a:bodyPr/>
          <a:lstStyle/>
          <a:p>
            <a:pPr>
              <a:defRPr/>
            </a:pPr>
            <a:fld id="{0B733383-C8EA-47C3-9B05-3FF7A66D0BA8}"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extLst>
      <p:ext uri="{BB962C8B-B14F-4D97-AF65-F5344CB8AC3E}">
        <p14:creationId xmlns:p14="http://schemas.microsoft.com/office/powerpoint/2010/main" val="133001017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32539063-F2D8-4470-BBBC-E87505880A62}" type="slidenum">
              <a:rPr lang="ru-RU" smtClean="0">
                <a:solidFill>
                  <a:srgbClr val="444D26"/>
                </a:solidFill>
              </a:rPr>
              <a:pPr>
                <a:defRPr/>
              </a:pPr>
              <a:t>‹#›</a:t>
            </a:fld>
            <a:endParaRPr lang="ru-RU">
              <a:solidFill>
                <a:srgbClr val="444D26"/>
              </a:solidFill>
            </a:endParaRPr>
          </a:p>
        </p:txBody>
      </p:sp>
      <p:sp>
        <p:nvSpPr>
          <p:cNvPr id="8" name="Нижний колонтитул 7"/>
          <p:cNvSpPr>
            <a:spLocks noGrp="1"/>
          </p:cNvSpPr>
          <p:nvPr>
            <p:ph type="ftr" sz="quarter" idx="11"/>
          </p:nvPr>
        </p:nvSpPr>
        <p:spPr/>
        <p:txBody>
          <a:bodyPr/>
          <a:lstStyle/>
          <a:p>
            <a:pPr>
              <a:defRPr/>
            </a:pPr>
            <a:endParaRPr lang="ru-RU">
              <a:solidFill>
                <a:srgbClr val="444D26"/>
              </a:solidFill>
            </a:endParaRPr>
          </a:p>
        </p:txBody>
      </p:sp>
      <p:sp>
        <p:nvSpPr>
          <p:cNvPr id="7" name="Дата 6"/>
          <p:cNvSpPr>
            <a:spLocks noGrp="1"/>
          </p:cNvSpPr>
          <p:nvPr>
            <p:ph type="dt" sz="half" idx="10"/>
          </p:nvPr>
        </p:nvSpPr>
        <p:spPr/>
        <p:txBody>
          <a:bodyPr/>
          <a:lstStyle/>
          <a:p>
            <a:pPr>
              <a:defRPr/>
            </a:pPr>
            <a:fld id="{43B4FC24-B327-4D04-A28E-F943AAF67875}" type="datetimeFigureOut">
              <a:rPr lang="ru-RU" smtClean="0">
                <a:solidFill>
                  <a:srgbClr val="444D26"/>
                </a:solidFill>
              </a:rPr>
              <a:pPr>
                <a:defRPr/>
              </a:pPr>
              <a:t>27.11.2020</a:t>
            </a:fld>
            <a:endParaRPr lang="ru-RU">
              <a:solidFill>
                <a:srgbClr val="444D26"/>
              </a:solidFill>
            </a:endParaRPr>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13437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4F0F4E-1071-4A68-8FA7-99DFBB2E023B}" type="datetimeFigureOut">
              <a:rPr lang="ru-RU" smtClean="0">
                <a:solidFill>
                  <a:srgbClr val="444D26"/>
                </a:solidFill>
              </a:rPr>
              <a:pPr>
                <a:defRPr/>
              </a:pPr>
              <a:t>27.11.2020</a:t>
            </a:fld>
            <a:endParaRPr lang="ru-RU">
              <a:solidFill>
                <a:srgbClr val="444D26"/>
              </a:solidFill>
            </a:endParaRPr>
          </a:p>
        </p:txBody>
      </p:sp>
      <p:sp>
        <p:nvSpPr>
          <p:cNvPr id="4" name="Нижний колонтитул 3"/>
          <p:cNvSpPr>
            <a:spLocks noGrp="1"/>
          </p:cNvSpPr>
          <p:nvPr>
            <p:ph type="ftr" sz="quarter" idx="11"/>
          </p:nvPr>
        </p:nvSpPr>
        <p:spPr/>
        <p:txBody>
          <a:bodyPr/>
          <a:lstStyle/>
          <a:p>
            <a:pPr>
              <a:defRPr/>
            </a:pPr>
            <a:endParaRPr lang="ru-RU">
              <a:solidFill>
                <a:srgbClr val="444D26"/>
              </a:solidFill>
            </a:endParaRPr>
          </a:p>
        </p:txBody>
      </p:sp>
      <p:sp>
        <p:nvSpPr>
          <p:cNvPr id="5" name="Номер слайда 4"/>
          <p:cNvSpPr>
            <a:spLocks noGrp="1"/>
          </p:cNvSpPr>
          <p:nvPr>
            <p:ph type="sldNum" sz="quarter" idx="12"/>
          </p:nvPr>
        </p:nvSpPr>
        <p:spPr/>
        <p:txBody>
          <a:bodyPr/>
          <a:lstStyle/>
          <a:p>
            <a:pPr>
              <a:defRPr/>
            </a:pPr>
            <a:fld id="{A2BE3F61-BC88-45D5-BD6D-B6870BBFB045}" type="slidenum">
              <a:rPr lang="ru-RU" smtClean="0">
                <a:solidFill>
                  <a:srgbClr val="444D26"/>
                </a:solidFill>
              </a:rPr>
              <a:pPr>
                <a:defRPr/>
              </a:pPr>
              <a:t>‹#›</a:t>
            </a:fld>
            <a:endParaRPr lang="ru-RU">
              <a:solidFill>
                <a:srgbClr val="444D26"/>
              </a:solidFill>
            </a:endParaRPr>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extLst>
      <p:ext uri="{BB962C8B-B14F-4D97-AF65-F5344CB8AC3E}">
        <p14:creationId xmlns:p14="http://schemas.microsoft.com/office/powerpoint/2010/main" val="247935381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C7C74DA0-15C2-492A-BE97-783D83CCB923}" type="datetimeFigureOut">
              <a:rPr lang="ru-RU" smtClean="0">
                <a:solidFill>
                  <a:srgbClr val="444D26"/>
                </a:solidFill>
              </a:rPr>
              <a:pPr>
                <a:defRPr/>
              </a:pPr>
              <a:t>27.11.2020</a:t>
            </a:fld>
            <a:endParaRPr lang="ru-RU">
              <a:solidFill>
                <a:srgbClr val="444D26"/>
              </a:solidFill>
            </a:endParaRPr>
          </a:p>
        </p:txBody>
      </p:sp>
      <p:sp>
        <p:nvSpPr>
          <p:cNvPr id="3" name="Нижний колонтитул 2"/>
          <p:cNvSpPr>
            <a:spLocks noGrp="1"/>
          </p:cNvSpPr>
          <p:nvPr>
            <p:ph type="ftr" sz="quarter" idx="11"/>
          </p:nvPr>
        </p:nvSpPr>
        <p:spPr/>
        <p:txBody>
          <a:bodyPr/>
          <a:lstStyle/>
          <a:p>
            <a:pPr>
              <a:defRPr/>
            </a:pPr>
            <a:endParaRPr lang="ru-RU">
              <a:solidFill>
                <a:srgbClr val="444D26"/>
              </a:solidFill>
            </a:endParaRPr>
          </a:p>
        </p:txBody>
      </p:sp>
      <p:sp>
        <p:nvSpPr>
          <p:cNvPr id="4" name="Номер слайда 3"/>
          <p:cNvSpPr>
            <a:spLocks noGrp="1"/>
          </p:cNvSpPr>
          <p:nvPr>
            <p:ph type="sldNum" sz="quarter" idx="12"/>
          </p:nvPr>
        </p:nvSpPr>
        <p:spPr/>
        <p:txBody>
          <a:bodyPr/>
          <a:lstStyle/>
          <a:p>
            <a:pPr>
              <a:defRPr/>
            </a:pPr>
            <a:fld id="{DFC0E8B3-E720-4D7D-ACDC-3D72C9F40CC8}"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209159457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BA6E8B2A-196E-467A-B040-61CAF0B0F190}"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5"/>
          </p:nvPr>
        </p:nvSpPr>
        <p:spPr/>
        <p:txBody>
          <a:bodyPr/>
          <a:lstStyle/>
          <a:p>
            <a:pPr>
              <a:defRPr/>
            </a:pPr>
            <a:fld id="{8DB2807D-6405-4467-AD6F-B9D4E371D525}"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6"/>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7736168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9086DC83-A939-465C-8D77-0F48BBD8EA46}" type="datetimeFigureOut">
              <a:rPr lang="ru-RU" smtClean="0">
                <a:solidFill>
                  <a:srgbClr val="444D26"/>
                </a:solidFill>
              </a:rPr>
              <a:pPr>
                <a:defRPr/>
              </a:pPr>
              <a:t>27.11.2020</a:t>
            </a:fld>
            <a:endParaRPr lang="ru-RU">
              <a:solidFill>
                <a:srgbClr val="444D26"/>
              </a:solidFill>
            </a:endParaRPr>
          </a:p>
        </p:txBody>
      </p:sp>
      <p:sp>
        <p:nvSpPr>
          <p:cNvPr id="9" name="Номер слайда 8"/>
          <p:cNvSpPr>
            <a:spLocks noGrp="1"/>
          </p:cNvSpPr>
          <p:nvPr>
            <p:ph type="sldNum" sz="quarter" idx="11"/>
          </p:nvPr>
        </p:nvSpPr>
        <p:spPr/>
        <p:txBody>
          <a:bodyPr/>
          <a:lstStyle/>
          <a:p>
            <a:pPr>
              <a:defRPr/>
            </a:pPr>
            <a:fld id="{A880793A-53FE-4C1E-8F44-FE1FDDCE3488}" type="slidenum">
              <a:rPr lang="ru-RU" smtClean="0">
                <a:solidFill>
                  <a:srgbClr val="444D26"/>
                </a:solidFill>
              </a:rPr>
              <a:pPr>
                <a:defRPr/>
              </a:pPr>
              <a:t>‹#›</a:t>
            </a:fld>
            <a:endParaRPr lang="ru-RU">
              <a:solidFill>
                <a:srgbClr val="444D26"/>
              </a:solidFill>
            </a:endParaRPr>
          </a:p>
        </p:txBody>
      </p:sp>
      <p:sp>
        <p:nvSpPr>
          <p:cNvPr id="10" name="Нижний колонтитул 9"/>
          <p:cNvSpPr>
            <a:spLocks noGrp="1"/>
          </p:cNvSpPr>
          <p:nvPr>
            <p:ph type="ftr" sz="quarter" idx="12"/>
          </p:nvPr>
        </p:nvSpPr>
        <p:spPr/>
        <p:txBody>
          <a:bodyPr/>
          <a:lstStyle/>
          <a:p>
            <a:pPr>
              <a:defRPr/>
            </a:pPr>
            <a:endParaRPr lang="ru-RU">
              <a:solidFill>
                <a:srgbClr val="444D26"/>
              </a:solidFill>
            </a:endParaRPr>
          </a:p>
        </p:txBody>
      </p:sp>
    </p:spTree>
    <p:extLst>
      <p:ext uri="{BB962C8B-B14F-4D97-AF65-F5344CB8AC3E}">
        <p14:creationId xmlns:p14="http://schemas.microsoft.com/office/powerpoint/2010/main" val="2253824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BA4CC65-ED10-41DD-8537-0770DE7FF7B6}"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F3E54B1B-5BE0-4A93-BAC4-01AF9C5540A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157088227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9D644F36-FF19-4E45-862A-D81C7E30E9D3}" type="datetimeFigureOut">
              <a:rPr lang="ru-RU" smtClean="0">
                <a:solidFill>
                  <a:srgbClr val="444D26"/>
                </a:solidFill>
              </a:rPr>
              <a:pPr>
                <a:defRPr/>
              </a:pPr>
              <a:t>27.11.2020</a:t>
            </a:fld>
            <a:endParaRPr lang="ru-RU">
              <a:solidFill>
                <a:srgbClr val="444D26"/>
              </a:solidFill>
            </a:endParaRPr>
          </a:p>
        </p:txBody>
      </p:sp>
      <p:sp>
        <p:nvSpPr>
          <p:cNvPr id="5" name="Нижний колонтитул 4"/>
          <p:cNvSpPr>
            <a:spLocks noGrp="1"/>
          </p:cNvSpPr>
          <p:nvPr>
            <p:ph type="ftr" sz="quarter" idx="11"/>
          </p:nvPr>
        </p:nvSpPr>
        <p:spPr/>
        <p:txBody>
          <a:bodyPr/>
          <a:lstStyle/>
          <a:p>
            <a:pPr>
              <a:defRPr/>
            </a:pPr>
            <a:endParaRPr lang="ru-RU">
              <a:solidFill>
                <a:srgbClr val="444D26"/>
              </a:solidFill>
            </a:endParaRPr>
          </a:p>
        </p:txBody>
      </p:sp>
      <p:sp>
        <p:nvSpPr>
          <p:cNvPr id="6" name="Номер слайда 5"/>
          <p:cNvSpPr>
            <a:spLocks noGrp="1"/>
          </p:cNvSpPr>
          <p:nvPr>
            <p:ph type="sldNum" sz="quarter" idx="12"/>
          </p:nvPr>
        </p:nvSpPr>
        <p:spPr/>
        <p:txBody>
          <a:bodyPr/>
          <a:lstStyle/>
          <a:p>
            <a:pPr>
              <a:defRPr/>
            </a:pPr>
            <a:fld id="{7FB34684-8B73-47E7-B57A-205975259A51}" type="slidenum">
              <a:rPr lang="ru-RU" smtClean="0">
                <a:solidFill>
                  <a:srgbClr val="444D26"/>
                </a:solidFill>
              </a:rPr>
              <a:pPr>
                <a:defRPr/>
              </a:pPr>
              <a:t>‹#›</a:t>
            </a:fld>
            <a:endParaRPr lang="ru-RU">
              <a:solidFill>
                <a:srgbClr val="444D26"/>
              </a:solidFill>
            </a:endParaRPr>
          </a:p>
        </p:txBody>
      </p:sp>
    </p:spTree>
    <p:extLst>
      <p:ext uri="{BB962C8B-B14F-4D97-AF65-F5344CB8AC3E}">
        <p14:creationId xmlns:p14="http://schemas.microsoft.com/office/powerpoint/2010/main" val="325040685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CDC9F98-F990-4989-B482-A62CD8888B3A}"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D0C490D2-A565-4F09-87B2-BEDDC3A5685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28171475"/>
      </p:ext>
    </p:extLst>
  </p:cSld>
  <p:clrMapOvr>
    <a:masterClrMapping/>
  </p:clrMapOvr>
  <p:transition>
    <p:wheel spokes="8"/>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D72373E-AB5A-4BA6-B04B-C7E1F0BE3802}"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FDA2A442-3408-4B6D-9159-6DC0C7E74A2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577876743"/>
      </p:ext>
    </p:extLst>
  </p:cSld>
  <p:clrMapOvr>
    <a:masterClrMapping/>
  </p:clrMapOvr>
  <p:transition>
    <p:wheel spokes="8"/>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29C0A6-60B6-4D4D-8774-AFABF9AD961C}" type="datetimeFigureOut">
              <a:rPr lang="ru-RU" smtClean="0"/>
              <a:t>27.11.2020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8389581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9C448A9-FB6D-4F55-891D-81EE62C73935}"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4CB194C5-634C-4AC0-88B4-9BD834ACD18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62718682"/>
      </p:ext>
    </p:extLst>
  </p:cSld>
  <p:clrMapOvr>
    <a:masterClrMapping/>
  </p:clrMapOvr>
  <p:transition>
    <p:wheel spokes="8"/>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DC4A17A-E4E4-4AD3-849E-830D3F130D0B}" type="datetimeFigureOut">
              <a:rPr lang="ru-RU">
                <a:solidFill>
                  <a:prstClr val="black">
                    <a:tint val="75000"/>
                  </a:prstClr>
                </a:solidFill>
              </a:rPr>
              <a:pPr>
                <a:defRPr/>
              </a:pPr>
              <a:t>27.11.2020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089D64CE-2E4D-4E5F-AD53-F3EBEFF9CEC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692916509"/>
      </p:ext>
    </p:extLst>
  </p:cSld>
  <p:clrMapOvr>
    <a:masterClrMapping/>
  </p:clrMapOvr>
  <p:transition>
    <p:wheel spokes="8"/>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E0BFDCC-0C81-4C8B-A27D-3E2F4D298664}" type="datetimeFigureOut">
              <a:rPr lang="ru-RU">
                <a:solidFill>
                  <a:prstClr val="black">
                    <a:tint val="75000"/>
                  </a:prstClr>
                </a:solidFill>
              </a:rPr>
              <a:pPr>
                <a:defRPr/>
              </a:pPr>
              <a:t>27.11.2020</a:t>
            </a:fld>
            <a:endParaRPr lang="ru-RU">
              <a:solidFill>
                <a:prstClr val="black">
                  <a:tint val="75000"/>
                </a:prstClr>
              </a:solidFill>
            </a:endParaRPr>
          </a:p>
        </p:txBody>
      </p:sp>
      <p:sp>
        <p:nvSpPr>
          <p:cNvPr id="8"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9" name="Номер слайда 5"/>
          <p:cNvSpPr>
            <a:spLocks noGrp="1"/>
          </p:cNvSpPr>
          <p:nvPr>
            <p:ph type="sldNum" sz="quarter" idx="12"/>
          </p:nvPr>
        </p:nvSpPr>
        <p:spPr/>
        <p:txBody>
          <a:bodyPr/>
          <a:lstStyle>
            <a:lvl1pPr>
              <a:defRPr/>
            </a:lvl1pPr>
          </a:lstStyle>
          <a:p>
            <a:pPr>
              <a:defRPr/>
            </a:pPr>
            <a:fld id="{2B6C1F97-F135-4C2E-B3F1-0BA45945CF5C}"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958443"/>
      </p:ext>
    </p:extLst>
  </p:cSld>
  <p:clrMapOvr>
    <a:masterClrMapping/>
  </p:clrMapOvr>
  <p:transition>
    <p:wheel spokes="8"/>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520CD8C-39E5-4238-9A7C-AD3DC9091BB3}" type="datetimeFigureOut">
              <a:rPr lang="ru-RU">
                <a:solidFill>
                  <a:prstClr val="black">
                    <a:tint val="75000"/>
                  </a:prstClr>
                </a:solidFill>
              </a:rPr>
              <a:pPr>
                <a:defRPr/>
              </a:pPr>
              <a:t>27.11.2020</a:t>
            </a:fld>
            <a:endParaRPr lang="ru-RU">
              <a:solidFill>
                <a:prstClr val="black">
                  <a:tint val="75000"/>
                </a:prstClr>
              </a:solidFill>
            </a:endParaRPr>
          </a:p>
        </p:txBody>
      </p:sp>
      <p:sp>
        <p:nvSpPr>
          <p:cNvPr id="4"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5" name="Номер слайда 5"/>
          <p:cNvSpPr>
            <a:spLocks noGrp="1"/>
          </p:cNvSpPr>
          <p:nvPr>
            <p:ph type="sldNum" sz="quarter" idx="12"/>
          </p:nvPr>
        </p:nvSpPr>
        <p:spPr/>
        <p:txBody>
          <a:bodyPr/>
          <a:lstStyle>
            <a:lvl1pPr>
              <a:defRPr/>
            </a:lvl1pPr>
          </a:lstStyle>
          <a:p>
            <a:pPr>
              <a:defRPr/>
            </a:pPr>
            <a:fld id="{C4F0D1D3-9508-42D4-8A72-4DD9D405A62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00245841"/>
      </p:ext>
    </p:extLst>
  </p:cSld>
  <p:clrMapOvr>
    <a:masterClrMapping/>
  </p:clrMapOvr>
  <p:transition>
    <p:wheel spokes="8"/>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1C1E8A2-A970-4F33-B41A-F11DFFAE615C}" type="datetimeFigureOut">
              <a:rPr lang="ru-RU">
                <a:solidFill>
                  <a:prstClr val="black">
                    <a:tint val="75000"/>
                  </a:prstClr>
                </a:solidFill>
              </a:rPr>
              <a:pPr>
                <a:defRPr/>
              </a:pPr>
              <a:t>27.11.2020</a:t>
            </a:fld>
            <a:endParaRPr lang="ru-RU">
              <a:solidFill>
                <a:prstClr val="black">
                  <a:tint val="75000"/>
                </a:prstClr>
              </a:solidFill>
            </a:endParaRPr>
          </a:p>
        </p:txBody>
      </p:sp>
      <p:sp>
        <p:nvSpPr>
          <p:cNvPr id="3"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4" name="Номер слайда 5"/>
          <p:cNvSpPr>
            <a:spLocks noGrp="1"/>
          </p:cNvSpPr>
          <p:nvPr>
            <p:ph type="sldNum" sz="quarter" idx="12"/>
          </p:nvPr>
        </p:nvSpPr>
        <p:spPr/>
        <p:txBody>
          <a:bodyPr/>
          <a:lstStyle>
            <a:lvl1pPr>
              <a:defRPr/>
            </a:lvl1pPr>
          </a:lstStyle>
          <a:p>
            <a:pPr>
              <a:defRPr/>
            </a:pPr>
            <a:fld id="{26D77731-79A8-4A9F-B202-ABF62ABEEBB7}"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998328911"/>
      </p:ext>
    </p:extLst>
  </p:cSld>
  <p:clrMapOvr>
    <a:masterClrMapping/>
  </p:clrMapOvr>
  <p:transition>
    <p:wheel spokes="8"/>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757DA03-1EE1-4313-A999-5ECB0DC7C902}" type="datetimeFigureOut">
              <a:rPr lang="ru-RU">
                <a:solidFill>
                  <a:prstClr val="black">
                    <a:tint val="75000"/>
                  </a:prstClr>
                </a:solidFill>
              </a:rPr>
              <a:pPr>
                <a:defRPr/>
              </a:pPr>
              <a:t>27.11.2020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1F5A2608-36AA-41D0-BB18-938D5147A3E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096296571"/>
      </p:ext>
    </p:extLst>
  </p:cSld>
  <p:clrMapOvr>
    <a:masterClrMapping/>
  </p:clrMapOvr>
  <p:transition>
    <p:wheel spokes="8"/>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23F4A56D-0232-4036-943C-AFB35F5CA812}" type="datetimeFigureOut">
              <a:rPr lang="ru-RU">
                <a:solidFill>
                  <a:prstClr val="black">
                    <a:tint val="75000"/>
                  </a:prstClr>
                </a:solidFill>
              </a:rPr>
              <a:pPr>
                <a:defRPr/>
              </a:pPr>
              <a:t>27.11.2020</a:t>
            </a:fld>
            <a:endParaRPr lang="ru-RU">
              <a:solidFill>
                <a:prstClr val="black">
                  <a:tint val="75000"/>
                </a:prstClr>
              </a:solidFill>
            </a:endParaRPr>
          </a:p>
        </p:txBody>
      </p:sp>
      <p:sp>
        <p:nvSpPr>
          <p:cNvPr id="6"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7" name="Номер слайда 5"/>
          <p:cNvSpPr>
            <a:spLocks noGrp="1"/>
          </p:cNvSpPr>
          <p:nvPr>
            <p:ph type="sldNum" sz="quarter" idx="12"/>
          </p:nvPr>
        </p:nvSpPr>
        <p:spPr/>
        <p:txBody>
          <a:bodyPr/>
          <a:lstStyle>
            <a:lvl1pPr>
              <a:defRPr/>
            </a:lvl1pPr>
          </a:lstStyle>
          <a:p>
            <a:pPr>
              <a:defRPr/>
            </a:pPr>
            <a:fld id="{5F1F9BDF-34CF-4CA5-9C3C-5EB42C67012A}"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9880894"/>
      </p:ext>
    </p:extLst>
  </p:cSld>
  <p:clrMapOvr>
    <a:masterClrMapping/>
  </p:clrMapOvr>
  <p:transition>
    <p:wheel spokes="8"/>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38A3B25-52EC-4A86-B58E-33FB69193F28}"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05631C33-C91B-490A-B6A3-CA4C7DB19892}"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6973822"/>
      </p:ext>
    </p:extLst>
  </p:cSld>
  <p:clrMapOvr>
    <a:masterClrMapping/>
  </p:clrMapOvr>
  <p:transition>
    <p:wheel spokes="8"/>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5835D37-D4D0-435D-81DD-8AFF846C0ADC}"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lvl1pPr>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lvl1pPr>
              <a:defRPr/>
            </a:lvl1pPr>
          </a:lstStyle>
          <a:p>
            <a:pPr>
              <a:defRPr/>
            </a:pPr>
            <a:fld id="{3EF4A173-891E-49B2-BC7B-EF3E272E317E}"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327335607"/>
      </p:ext>
    </p:extLst>
  </p:cSld>
  <p:clrMapOvr>
    <a:masterClrMapping/>
  </p:clrMapOvr>
  <p:transition>
    <p:wheel spokes="8"/>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8400"/>
            <a:ext cx="2133600" cy="457200"/>
          </a:xfrm>
        </p:spPr>
        <p:txBody>
          <a:bodyPr/>
          <a:lstStyle>
            <a:lvl1pPr>
              <a:defRPr smtClean="0"/>
            </a:lvl1pPr>
          </a:lstStyle>
          <a:p>
            <a:pPr>
              <a:defRPr/>
            </a:pPr>
            <a:endParaRPr lang="ru-RU">
              <a:solidFill>
                <a:prstClr val="black">
                  <a:tint val="75000"/>
                </a:prstClr>
              </a:solidFill>
            </a:endParaRPr>
          </a:p>
        </p:txBody>
      </p:sp>
      <p:sp>
        <p:nvSpPr>
          <p:cNvPr id="7" name="Нижний колонтитул 6"/>
          <p:cNvSpPr>
            <a:spLocks noGrp="1"/>
          </p:cNvSpPr>
          <p:nvPr>
            <p:ph type="ftr" sz="quarter" idx="11"/>
          </p:nvPr>
        </p:nvSpPr>
        <p:spPr>
          <a:xfrm>
            <a:off x="3124200" y="6248400"/>
            <a:ext cx="2895600" cy="457200"/>
          </a:xfrm>
        </p:spPr>
        <p:txBody>
          <a:bodyPr/>
          <a:lstStyle>
            <a:lvl1pPr>
              <a:defRPr smtClean="0"/>
            </a:lvl1pPr>
          </a:lstStyle>
          <a:p>
            <a:pPr>
              <a:defRPr/>
            </a:pPr>
            <a:endParaRPr lang="ru-RU">
              <a:solidFill>
                <a:prstClr val="black">
                  <a:tint val="75000"/>
                </a:prstClr>
              </a:solidFill>
            </a:endParaRPr>
          </a:p>
        </p:txBody>
      </p:sp>
      <p:sp>
        <p:nvSpPr>
          <p:cNvPr id="8" name="Номер слайда 7"/>
          <p:cNvSpPr>
            <a:spLocks noGrp="1"/>
          </p:cNvSpPr>
          <p:nvPr>
            <p:ph type="sldNum" sz="quarter" idx="12"/>
          </p:nvPr>
        </p:nvSpPr>
        <p:spPr>
          <a:xfrm>
            <a:off x="6553200" y="6248400"/>
            <a:ext cx="2133600" cy="457200"/>
          </a:xfrm>
        </p:spPr>
        <p:txBody>
          <a:bodyPr/>
          <a:lstStyle>
            <a:lvl1pPr>
              <a:defRPr smtClean="0"/>
            </a:lvl1pPr>
          </a:lstStyle>
          <a:p>
            <a:pPr>
              <a:defRPr/>
            </a:pPr>
            <a:fld id="{445BDE63-EC6B-48FC-AA0E-E913F65A2993}"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1963291959"/>
      </p:ext>
    </p:extLst>
  </p:cSld>
  <p:clrMapOvr>
    <a:masterClrMapping/>
  </p:clrMapOvr>
  <p:transition>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029C0A6-60B6-4D4D-8774-AFABF9AD961C}" type="datetimeFigureOut">
              <a:rPr lang="ru-RU" smtClean="0"/>
              <a:t>27.11.2020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79BB3D-1E25-4B69-A22C-E1191457442B}" type="slidenum">
              <a:rPr lang="ru-RU" smtClean="0"/>
              <a:t>‹#›</a:t>
            </a:fld>
            <a:endParaRPr lang="ru-RU"/>
          </a:p>
        </p:txBody>
      </p:sp>
    </p:spTree>
    <p:extLst>
      <p:ext uri="{BB962C8B-B14F-4D97-AF65-F5344CB8AC3E}">
        <p14:creationId xmlns:p14="http://schemas.microsoft.com/office/powerpoint/2010/main" val="263308697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smtClean="0"/>
            </a:lvl1pPr>
          </a:lstStyle>
          <a:p>
            <a:pPr>
              <a:defRPr/>
            </a:pPr>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248400"/>
            <a:ext cx="2895600" cy="457200"/>
          </a:xfrm>
        </p:spPr>
        <p:txBody>
          <a:bodyPr/>
          <a:lstStyle>
            <a:lvl1pPr>
              <a:defRPr smtClean="0"/>
            </a:lvl1pPr>
          </a:lstStyle>
          <a:p>
            <a:pPr>
              <a:defRPr/>
            </a:pPr>
            <a:endParaRPr lang="ru-RU">
              <a:solidFill>
                <a:prstClr val="black">
                  <a:tint val="75000"/>
                </a:prstClr>
              </a:solidFill>
            </a:endParaRPr>
          </a:p>
        </p:txBody>
      </p:sp>
      <p:sp>
        <p:nvSpPr>
          <p:cNvPr id="7" name="Номер слайда 6"/>
          <p:cNvSpPr>
            <a:spLocks noGrp="1"/>
          </p:cNvSpPr>
          <p:nvPr>
            <p:ph type="sldNum" sz="quarter" idx="12"/>
          </p:nvPr>
        </p:nvSpPr>
        <p:spPr>
          <a:xfrm>
            <a:off x="6553200" y="6248400"/>
            <a:ext cx="2133600" cy="457200"/>
          </a:xfrm>
        </p:spPr>
        <p:txBody>
          <a:bodyPr/>
          <a:lstStyle>
            <a:lvl1pPr>
              <a:defRPr smtClean="0"/>
            </a:lvl1pPr>
          </a:lstStyle>
          <a:p>
            <a:pPr>
              <a:defRPr/>
            </a:pPr>
            <a:fld id="{FCCD8529-0A15-407B-BB41-18D570F7E5DD}"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3331884180"/>
      </p:ext>
    </p:extLst>
  </p:cSld>
  <p:clrMapOvr>
    <a:masterClrMapping/>
  </p:clrMapOvr>
  <p:transition>
    <p:wheel spokes="8"/>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8400"/>
            <a:ext cx="2133600" cy="457200"/>
          </a:xfrm>
        </p:spPr>
        <p:txBody>
          <a:bodyPr/>
          <a:lstStyle>
            <a:lvl1pPr>
              <a:defRPr smtClean="0"/>
            </a:lvl1pPr>
          </a:lstStyle>
          <a:p>
            <a:pPr>
              <a:defRPr/>
            </a:pPr>
            <a:endParaRPr lang="ru-RU">
              <a:solidFill>
                <a:prstClr val="black">
                  <a:tint val="75000"/>
                </a:prstClr>
              </a:solidFill>
            </a:endParaRPr>
          </a:p>
        </p:txBody>
      </p:sp>
      <p:sp>
        <p:nvSpPr>
          <p:cNvPr id="7" name="Нижний колонтитул 6"/>
          <p:cNvSpPr>
            <a:spLocks noGrp="1"/>
          </p:cNvSpPr>
          <p:nvPr>
            <p:ph type="ftr" sz="quarter" idx="11"/>
          </p:nvPr>
        </p:nvSpPr>
        <p:spPr>
          <a:xfrm>
            <a:off x="3124200" y="6248400"/>
            <a:ext cx="2895600" cy="457200"/>
          </a:xfrm>
        </p:spPr>
        <p:txBody>
          <a:bodyPr/>
          <a:lstStyle>
            <a:lvl1pPr>
              <a:defRPr smtClean="0"/>
            </a:lvl1pPr>
          </a:lstStyle>
          <a:p>
            <a:pPr>
              <a:defRPr/>
            </a:pPr>
            <a:endParaRPr lang="ru-RU">
              <a:solidFill>
                <a:prstClr val="black">
                  <a:tint val="75000"/>
                </a:prstClr>
              </a:solidFill>
            </a:endParaRPr>
          </a:p>
        </p:txBody>
      </p:sp>
      <p:sp>
        <p:nvSpPr>
          <p:cNvPr id="8" name="Номер слайда 7"/>
          <p:cNvSpPr>
            <a:spLocks noGrp="1"/>
          </p:cNvSpPr>
          <p:nvPr>
            <p:ph type="sldNum" sz="quarter" idx="12"/>
          </p:nvPr>
        </p:nvSpPr>
        <p:spPr>
          <a:xfrm>
            <a:off x="6553200" y="6248400"/>
            <a:ext cx="2133600" cy="457200"/>
          </a:xfrm>
        </p:spPr>
        <p:txBody>
          <a:bodyPr/>
          <a:lstStyle>
            <a:lvl1pPr>
              <a:defRPr smtClean="0"/>
            </a:lvl1pPr>
          </a:lstStyle>
          <a:p>
            <a:pPr>
              <a:defRPr/>
            </a:pPr>
            <a:fld id="{A8C55A96-18A1-48D8-954D-1D10589A4198}"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4015272603"/>
      </p:ext>
    </p:extLst>
  </p:cSld>
  <p:clrMapOvr>
    <a:masterClrMapping/>
  </p:clrMapOvr>
  <p:transition>
    <p:wheel spokes="8"/>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0133330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1959014"/>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38267328"/>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2250933"/>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5654917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62104179"/>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45079713"/>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06219181"/>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theme" Target="../theme/theme10.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1.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theme" Target="../theme/theme11.xml"/><Relationship Id="rId2" Type="http://schemas.openxmlformats.org/officeDocument/2006/relationships/slideLayout" Target="../slideLayouts/slideLayout115.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2.xml"/><Relationship Id="rId3" Type="http://schemas.openxmlformats.org/officeDocument/2006/relationships/slideLayout" Target="../slideLayouts/slideLayout127.xml"/><Relationship Id="rId7" Type="http://schemas.openxmlformats.org/officeDocument/2006/relationships/slideLayout" Target="../slideLayouts/slideLayout131.xml"/><Relationship Id="rId12" Type="http://schemas.openxmlformats.org/officeDocument/2006/relationships/theme" Target="../theme/theme12.xml"/><Relationship Id="rId2" Type="http://schemas.openxmlformats.org/officeDocument/2006/relationships/slideLayout" Target="../slideLayouts/slideLayout126.xml"/><Relationship Id="rId1" Type="http://schemas.openxmlformats.org/officeDocument/2006/relationships/slideLayout" Target="../slideLayouts/slideLayout125.xml"/><Relationship Id="rId6" Type="http://schemas.openxmlformats.org/officeDocument/2006/relationships/slideLayout" Target="../slideLayouts/slideLayout130.xml"/><Relationship Id="rId11" Type="http://schemas.openxmlformats.org/officeDocument/2006/relationships/slideLayout" Target="../slideLayouts/slideLayout135.xml"/><Relationship Id="rId5" Type="http://schemas.openxmlformats.org/officeDocument/2006/relationships/slideLayout" Target="../slideLayouts/slideLayout129.xml"/><Relationship Id="rId10" Type="http://schemas.openxmlformats.org/officeDocument/2006/relationships/slideLayout" Target="../slideLayouts/slideLayout134.xml"/><Relationship Id="rId4" Type="http://schemas.openxmlformats.org/officeDocument/2006/relationships/slideLayout" Target="../slideLayouts/slideLayout128.xml"/><Relationship Id="rId9" Type="http://schemas.openxmlformats.org/officeDocument/2006/relationships/slideLayout" Target="../slideLayouts/slideLayout13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6" Type="http://schemas.openxmlformats.org/officeDocument/2006/relationships/image" Target="../media/image3.jpe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theme" Target="../theme/theme8.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slideLayout" Target="../slideLayouts/slideLayout9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29C0A6-60B6-4D4D-8774-AFABF9AD961C}" type="datetimeFigureOut">
              <a:rPr lang="ru-RU" smtClean="0"/>
              <a:t>27.11.2020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9BB3D-1E25-4B69-A22C-E1191457442B}" type="slidenum">
              <a:rPr lang="ru-RU" smtClean="0"/>
              <a:t>‹#›</a:t>
            </a:fld>
            <a:endParaRPr lang="ru-RU"/>
          </a:p>
        </p:txBody>
      </p:sp>
    </p:spTree>
    <p:extLst>
      <p:ext uri="{BB962C8B-B14F-4D97-AF65-F5344CB8AC3E}">
        <p14:creationId xmlns:p14="http://schemas.microsoft.com/office/powerpoint/2010/main" val="3194304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6000">
              <a:schemeClr val="accent4">
                <a:alpha val="95000"/>
                <a:lumMod val="26000"/>
                <a:lumOff val="74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85619494"/>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6000">
              <a:schemeClr val="accent4">
                <a:alpha val="95000"/>
                <a:lumMod val="26000"/>
                <a:lumOff val="74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4868630"/>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6000">
              <a:schemeClr val="accent4">
                <a:alpha val="95000"/>
                <a:lumMod val="26000"/>
                <a:lumOff val="74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316857561"/>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3651847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14441165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32093971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342414520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60788727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fontAlgn="base">
              <a:spcBef>
                <a:spcPct val="0"/>
              </a:spcBef>
              <a:spcAft>
                <a:spcPct val="0"/>
              </a:spcAft>
              <a:defRPr/>
            </a:pPr>
            <a:fld id="{ECD1D179-E6A9-429E-B3B3-FD093DD74F14}" type="datetimeFigureOut">
              <a:rPr lang="ru-RU" smtClean="0">
                <a:solidFill>
                  <a:srgbClr val="444D26"/>
                </a:solidFill>
                <a:latin typeface="Calibri" pitchFamily="34" charset="0"/>
                <a:cs typeface="Arial" charset="0"/>
              </a:rPr>
              <a:pPr fontAlgn="base">
                <a:spcBef>
                  <a:spcPct val="0"/>
                </a:spcBef>
                <a:spcAft>
                  <a:spcPct val="0"/>
                </a:spcAft>
                <a:defRPr/>
              </a:pPr>
              <a:t>27.11.2020</a:t>
            </a:fld>
            <a:endParaRPr lang="ru-RU">
              <a:solidFill>
                <a:srgbClr val="444D26"/>
              </a:solidFill>
              <a:latin typeface="Calibri" pitchFamily="34" charset="0"/>
              <a:cs typeface="Arial" charset="0"/>
            </a:endParaRPr>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fontAlgn="base">
              <a:spcBef>
                <a:spcPct val="0"/>
              </a:spcBef>
              <a:spcAft>
                <a:spcPct val="0"/>
              </a:spcAft>
              <a:defRPr/>
            </a:pPr>
            <a:endParaRPr lang="ru-RU">
              <a:solidFill>
                <a:srgbClr val="444D26"/>
              </a:solidFill>
              <a:latin typeface="Calibri" pitchFamily="34" charset="0"/>
              <a:cs typeface="Arial" charset="0"/>
            </a:endParaRPr>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fontAlgn="base">
              <a:spcBef>
                <a:spcPct val="0"/>
              </a:spcBef>
              <a:spcAft>
                <a:spcPct val="0"/>
              </a:spcAft>
              <a:defRPr/>
            </a:pPr>
            <a:fld id="{F2B59715-3DFB-4560-890F-12E54CC2673E}" type="slidenum">
              <a:rPr lang="ru-RU" smtClean="0">
                <a:solidFill>
                  <a:srgbClr val="444D26"/>
                </a:solidFill>
                <a:latin typeface="Calibri" pitchFamily="34" charset="0"/>
                <a:cs typeface="Arial" charset="0"/>
              </a:rPr>
              <a:pPr fontAlgn="base">
                <a:spcBef>
                  <a:spcPct val="0"/>
                </a:spcBef>
                <a:spcAft>
                  <a:spcPct val="0"/>
                </a:spcAft>
                <a:defRPr/>
              </a:pPr>
              <a:t>‹#›</a:t>
            </a:fld>
            <a:endParaRPr lang="ru-RU">
              <a:solidFill>
                <a:srgbClr val="444D26"/>
              </a:solidFill>
              <a:latin typeface="Calibri" pitchFamily="34" charset="0"/>
              <a:cs typeface="Arial" charset="0"/>
            </a:endParaRPr>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extLst>
      <p:ext uri="{BB962C8B-B14F-4D97-AF65-F5344CB8AC3E}">
        <p14:creationId xmlns:p14="http://schemas.microsoft.com/office/powerpoint/2010/main" val="373810720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8CCE568E-6A2C-4D1B-8782-D6F26724FFA3}" type="datetimeFigureOut">
              <a:rPr lang="ru-RU">
                <a:solidFill>
                  <a:prstClr val="black">
                    <a:tint val="75000"/>
                  </a:prstClr>
                </a:solidFill>
              </a:rPr>
              <a:pPr>
                <a:defRPr/>
              </a:pPr>
              <a:t>27.11.2020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DCFCA5C-169A-4645-B6AE-79D2A709AC1F}" type="slidenum">
              <a:rPr lang="ru-RU">
                <a:solidFill>
                  <a:prstClr val="black">
                    <a:tint val="75000"/>
                  </a:prstClr>
                </a:solidFill>
              </a:rPr>
              <a:pPr>
                <a:defRPr/>
              </a:pPr>
              <a:t>‹#›</a:t>
            </a:fld>
            <a:endParaRPr lang="ru-RU">
              <a:solidFill>
                <a:prstClr val="black">
                  <a:tint val="75000"/>
                </a:prstClr>
              </a:solidFill>
            </a:endParaRPr>
          </a:p>
        </p:txBody>
      </p:sp>
    </p:spTree>
    <p:extLst>
      <p:ext uri="{BB962C8B-B14F-4D97-AF65-F5344CB8AC3E}">
        <p14:creationId xmlns:p14="http://schemas.microsoft.com/office/powerpoint/2010/main" val="26622232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Lst>
  <p:transition>
    <p:wheel spokes="8"/>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6000">
              <a:schemeClr val="accent4">
                <a:alpha val="95000"/>
                <a:lumMod val="26000"/>
                <a:lumOff val="74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2F21EE-4AB7-41D4-BE3F-0B4605BA6320}" type="datetimeFigureOut">
              <a:rPr lang="ru-RU" smtClean="0">
                <a:solidFill>
                  <a:prstClr val="black">
                    <a:tint val="75000"/>
                  </a:prstClr>
                </a:solidFill>
              </a:rPr>
              <a:pPr/>
              <a:t>27.11.2020</a:t>
            </a:fld>
            <a:endParaRPr lang="ru-RU">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E8F9F5-6085-48C3-B656-0B1C9EB32B9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131870168"/>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ru.wikipedia.org/wiki/%D0%9A%D1%80%D0%B5%D1%89%D0%B5%D0%BD%D0%B8%D0%B5_(%D1%82%D0%B0%D0%B8%D0%BD%D1%81%D1%82%D0%B2%D0%BE)"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www.indostan.ru/indiya/foto-video/2881/4180_2_o.jpg" TargetMode="Externa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ru.wikipedia.org/wiki/%D0%91%D1%83%D0%B4%D0%B4%D0%B8%D0%B7%D0%BC" TargetMode="External"/><Relationship Id="rId2" Type="http://schemas.openxmlformats.org/officeDocument/2006/relationships/hyperlink" Target="http://ru.wikipedia.org/w/index.php?title=%D0%A1%D0%B2%D1%8F%D1%89%D0%B5%D0%BD%D0%BD%D1%8B%D0%B9_%D0%B3%D0%B8%D0%BC%D0%BD&amp;action=edit&amp;redlink=1" TargetMode="External"/><Relationship Id="rId1" Type="http://schemas.openxmlformats.org/officeDocument/2006/relationships/slideLayout" Target="../slideLayouts/slideLayout7.xml"/><Relationship Id="rId4" Type="http://schemas.openxmlformats.org/officeDocument/2006/relationships/hyperlink" Target="http://ru.wikipedia.org/w/index.php?title=%D0%A0%D0%B5%D0%BB%D0%B8%D0%B3%D0%B8%D0%BE%D0%B7%D0%BD%D1%8B%D0%B9_%D1%81%D0%BC%D1%8B%D1%81%D0%BB&amp;action=edit&amp;redlink=1"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4.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3.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open.az/uploads/posts/2009-10/1255732819_islamic-68.jpg" TargetMode="External"/><Relationship Id="rId1" Type="http://schemas.openxmlformats.org/officeDocument/2006/relationships/slideLayout" Target="../slideLayouts/slideLayout59.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0.xml"/></Relationships>
</file>

<file path=ppt/slides/_rels/slide26.xml.rels><?xml version="1.0" encoding="UTF-8" standalone="yes"?>
<Relationships xmlns="http://schemas.openxmlformats.org/package/2006/relationships"><Relationship Id="rId3" Type="http://schemas.openxmlformats.org/officeDocument/2006/relationships/hyperlink" Target="http://www.eleven.co.il/article/10621" TargetMode="External"/><Relationship Id="rId2" Type="http://schemas.openxmlformats.org/officeDocument/2006/relationships/hyperlink" Target="http://ru.wikipedia.org/wiki/%D0%95%D0%B2%D1%80%D0%B5%D0%B8" TargetMode="External"/><Relationship Id="rId1" Type="http://schemas.openxmlformats.org/officeDocument/2006/relationships/slideLayout" Target="../slideLayouts/slideLayout51.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98.xml"/><Relationship Id="rId4" Type="http://schemas.openxmlformats.org/officeDocument/2006/relationships/image" Target="../media/image3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9.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120.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7920880" cy="6001643"/>
          </a:xfrm>
          <a:prstGeom prst="rect">
            <a:avLst/>
          </a:prstGeom>
        </p:spPr>
        <p:txBody>
          <a:bodyPr wrap="square">
            <a:spAutoFit/>
          </a:bodyPr>
          <a:lstStyle/>
          <a:p>
            <a:r>
              <a:rPr lang="ru-RU" sz="3200" dirty="0" smtClean="0"/>
              <a:t>Основные </a:t>
            </a:r>
            <a:r>
              <a:rPr lang="ru-RU" sz="3200" dirty="0"/>
              <a:t>правила работы в группах: </a:t>
            </a:r>
          </a:p>
          <a:p>
            <a:pPr lvl="0"/>
            <a:r>
              <a:rPr lang="ru-RU" sz="3200" dirty="0"/>
              <a:t>Помни, что вы делаете общее дело.</a:t>
            </a:r>
          </a:p>
          <a:p>
            <a:pPr lvl="0"/>
            <a:r>
              <a:rPr lang="ru-RU" sz="3200" dirty="0"/>
              <a:t>Умей каждого выслушать.</a:t>
            </a:r>
          </a:p>
          <a:p>
            <a:pPr lvl="0"/>
            <a:r>
              <a:rPr lang="ru-RU" sz="3200" dirty="0"/>
              <a:t>Не согласен – предлагай!</a:t>
            </a:r>
          </a:p>
          <a:p>
            <a:pPr lvl="0"/>
            <a:r>
              <a:rPr lang="ru-RU" sz="3200" dirty="0"/>
              <a:t>Если не согласен с мнением других: НЕ КРИЧИ, НЕ ПЕРЕБИВАЙ. Пользуйся вежливыми фразами.</a:t>
            </a:r>
          </a:p>
          <a:p>
            <a:r>
              <a:rPr lang="ru-RU" sz="3200" dirty="0"/>
              <a:t>Если ты оказался не прав, извинись, признай свою ошибку, не упрямься. Не смейся над чужими ошибками. Помни, что ты можешь оказаться в таком же положении.</a:t>
            </a:r>
          </a:p>
        </p:txBody>
      </p:sp>
    </p:spTree>
    <p:extLst>
      <p:ext uri="{BB962C8B-B14F-4D97-AF65-F5344CB8AC3E}">
        <p14:creationId xmlns:p14="http://schemas.microsoft.com/office/powerpoint/2010/main" val="1301727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199542336"/>
              </p:ext>
            </p:extLst>
          </p:nvPr>
        </p:nvGraphicFramePr>
        <p:xfrm>
          <a:off x="467545" y="692697"/>
          <a:ext cx="8136903" cy="5042556"/>
        </p:xfrm>
        <a:graphic>
          <a:graphicData uri="http://schemas.openxmlformats.org/drawingml/2006/table">
            <a:tbl>
              <a:tblPr firstRow="1" firstCol="1" bandRow="1"/>
              <a:tblGrid>
                <a:gridCol w="1728191"/>
                <a:gridCol w="1368152"/>
                <a:gridCol w="1728192"/>
                <a:gridCol w="1584176"/>
                <a:gridCol w="1728192"/>
              </a:tblGrid>
              <a:tr h="563966">
                <a:tc>
                  <a:txBody>
                    <a:bodyPr/>
                    <a:lstStyle/>
                    <a:p>
                      <a:pPr algn="just">
                        <a:lnSpc>
                          <a:spcPct val="115000"/>
                        </a:lnSpc>
                        <a:spcAft>
                          <a:spcPts val="0"/>
                        </a:spcAft>
                      </a:pPr>
                      <a:r>
                        <a:rPr lang="ru-RU" sz="1200" dirty="0">
                          <a:effectLst/>
                          <a:latin typeface="Times New Roman"/>
                          <a:ea typeface="Times New Roman"/>
                          <a:cs typeface="Times New Roman"/>
                        </a:rPr>
                        <a:t> </a:t>
                      </a:r>
                      <a:endParaRPr lang="ru-RU"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000" dirty="0">
                          <a:effectLst/>
                          <a:latin typeface="Times New Roman"/>
                          <a:ea typeface="Times New Roman"/>
                          <a:cs typeface="Times New Roman"/>
                        </a:rPr>
                        <a:t>иудаизм</a:t>
                      </a:r>
                      <a:endParaRPr lang="ru-RU" sz="20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000" dirty="0">
                          <a:effectLst/>
                          <a:latin typeface="Times New Roman"/>
                          <a:ea typeface="Times New Roman"/>
                          <a:cs typeface="Times New Roman"/>
                        </a:rPr>
                        <a:t>христианство</a:t>
                      </a:r>
                      <a:endParaRPr lang="ru-RU" sz="20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000" dirty="0">
                          <a:effectLst/>
                          <a:latin typeface="Times New Roman"/>
                          <a:ea typeface="Times New Roman"/>
                          <a:cs typeface="Times New Roman"/>
                        </a:rPr>
                        <a:t>ислам</a:t>
                      </a:r>
                      <a:endParaRPr lang="ru-RU" sz="20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2000" dirty="0">
                          <a:effectLst/>
                          <a:latin typeface="Times New Roman"/>
                          <a:ea typeface="Times New Roman"/>
                          <a:cs typeface="Times New Roman"/>
                        </a:rPr>
                        <a:t>буддизм</a:t>
                      </a:r>
                      <a:endParaRPr lang="ru-RU" sz="20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75305">
                <a:tc>
                  <a:txBody>
                    <a:bodyPr/>
                    <a:lstStyle/>
                    <a:p>
                      <a:pPr>
                        <a:lnSpc>
                          <a:spcPct val="115000"/>
                        </a:lnSpc>
                        <a:spcAft>
                          <a:spcPts val="1000"/>
                        </a:spcAft>
                      </a:pPr>
                      <a:r>
                        <a:rPr lang="ru-RU" sz="2400" dirty="0">
                          <a:effectLst/>
                          <a:latin typeface="Times New Roman"/>
                          <a:ea typeface="Times New Roman"/>
                          <a:cs typeface="Times New Roman"/>
                        </a:rPr>
                        <a:t>Символ</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24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24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24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2400" dirty="0">
                        <a:effectLst/>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8537">
                <a:tc>
                  <a:txBody>
                    <a:bodyPr/>
                    <a:lstStyle/>
                    <a:p>
                      <a:pPr>
                        <a:lnSpc>
                          <a:spcPct val="115000"/>
                        </a:lnSpc>
                        <a:spcAft>
                          <a:spcPts val="1000"/>
                        </a:spcAft>
                      </a:pPr>
                      <a:r>
                        <a:rPr lang="ru-RU" sz="2400">
                          <a:effectLst/>
                          <a:latin typeface="Times New Roman"/>
                          <a:ea typeface="Times New Roman"/>
                          <a:cs typeface="Times New Roman"/>
                        </a:rPr>
                        <a:t>Храм</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Синагога</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Церковь</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Мечеть</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Пагода</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7281">
                <a:tc>
                  <a:txBody>
                    <a:bodyPr/>
                    <a:lstStyle/>
                    <a:p>
                      <a:pPr>
                        <a:lnSpc>
                          <a:spcPct val="115000"/>
                        </a:lnSpc>
                        <a:spcAft>
                          <a:spcPts val="1000"/>
                        </a:spcAft>
                      </a:pPr>
                      <a:r>
                        <a:rPr lang="ru-RU" sz="2400">
                          <a:effectLst/>
                          <a:latin typeface="Times New Roman"/>
                          <a:ea typeface="Times New Roman"/>
                          <a:cs typeface="Times New Roman"/>
                        </a:rPr>
                        <a:t>Пророк</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Моисей</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Иисус Христос</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Муххамад</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Будда</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6629">
                <a:tc>
                  <a:txBody>
                    <a:bodyPr/>
                    <a:lstStyle/>
                    <a:p>
                      <a:pPr>
                        <a:lnSpc>
                          <a:spcPct val="115000"/>
                        </a:lnSpc>
                        <a:spcAft>
                          <a:spcPts val="1000"/>
                        </a:spcAft>
                      </a:pPr>
                      <a:r>
                        <a:rPr lang="ru-RU" sz="2400">
                          <a:effectLst/>
                          <a:latin typeface="Times New Roman"/>
                          <a:ea typeface="Times New Roman"/>
                          <a:cs typeface="Times New Roman"/>
                        </a:rPr>
                        <a:t>Книга</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Тора</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Библия</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Коран</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err="1">
                          <a:effectLst/>
                          <a:latin typeface="Times New Roman"/>
                          <a:ea typeface="Times New Roman"/>
                          <a:cs typeface="Times New Roman"/>
                        </a:rPr>
                        <a:t>Типитака</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2590">
                <a:tc>
                  <a:txBody>
                    <a:bodyPr/>
                    <a:lstStyle/>
                    <a:p>
                      <a:pPr>
                        <a:lnSpc>
                          <a:spcPct val="115000"/>
                        </a:lnSpc>
                        <a:spcAft>
                          <a:spcPts val="1000"/>
                        </a:spcAft>
                      </a:pPr>
                      <a:r>
                        <a:rPr lang="ru-RU" sz="2400">
                          <a:effectLst/>
                          <a:latin typeface="Times New Roman"/>
                          <a:ea typeface="Times New Roman"/>
                          <a:cs typeface="Times New Roman"/>
                        </a:rPr>
                        <a:t>Хранитель преданий</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Раввин</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smtClean="0">
                          <a:effectLst/>
                          <a:latin typeface="Times New Roman"/>
                          <a:ea typeface="Times New Roman"/>
                          <a:cs typeface="Times New Roman"/>
                        </a:rPr>
                        <a:t>Священник</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a:effectLst/>
                          <a:latin typeface="Times New Roman"/>
                          <a:ea typeface="Times New Roman"/>
                          <a:cs typeface="Times New Roman"/>
                        </a:rPr>
                        <a:t>Имам</a:t>
                      </a:r>
                      <a:endParaRPr lang="ru-RU" sz="24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2400" dirty="0">
                          <a:effectLst/>
                          <a:latin typeface="Times New Roman"/>
                          <a:ea typeface="Times New Roman"/>
                          <a:cs typeface="Times New Roman"/>
                        </a:rPr>
                        <a:t>Лама</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330">
                <a:tc>
                  <a:txBody>
                    <a:bodyPr/>
                    <a:lstStyle/>
                    <a:p>
                      <a:pPr>
                        <a:lnSpc>
                          <a:spcPct val="115000"/>
                        </a:lnSpc>
                        <a:spcAft>
                          <a:spcPts val="1000"/>
                        </a:spcAft>
                      </a:pP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endParaRPr lang="ru-RU" sz="2400" dirty="0">
                        <a:effectLst/>
                        <a:latin typeface="Calibri"/>
                        <a:ea typeface="Times New Roman"/>
                        <a:cs typeface="Times New Roman"/>
                      </a:endParaRPr>
                    </a:p>
                    <a:p>
                      <a:pPr>
                        <a:lnSpc>
                          <a:spcPct val="115000"/>
                        </a:lnSpc>
                        <a:spcAft>
                          <a:spcPts val="1000"/>
                        </a:spcAft>
                      </a:pPr>
                      <a:r>
                        <a:rPr lang="ru-RU" sz="2400" dirty="0">
                          <a:effectLst/>
                          <a:latin typeface="Times New Roman"/>
                          <a:ea typeface="Times New Roman"/>
                          <a:cs typeface="Times New Roman"/>
                        </a:rPr>
                        <a:t> </a:t>
                      </a:r>
                      <a:endParaRPr lang="ru-RU" sz="24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124" name="Picture 4" descr="Рисунок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8106" y="1239859"/>
            <a:ext cx="677862" cy="7620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50px-OrthodoxCross(black,contour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990825"/>
            <a:ext cx="648072" cy="957086"/>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slamSymbo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8209" y="1293932"/>
            <a:ext cx="639762" cy="639763"/>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1" descr="50px-Dharmacakr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280" y="1293933"/>
            <a:ext cx="779596" cy="582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95244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7560840" cy="4801314"/>
          </a:xfrm>
          <a:prstGeom prst="rect">
            <a:avLst/>
          </a:prstGeom>
        </p:spPr>
        <p:txBody>
          <a:bodyPr wrap="square">
            <a:spAutoFit/>
          </a:bodyPr>
          <a:lstStyle/>
          <a:p>
            <a:r>
              <a:rPr lang="ru-RU" sz="3200" u="sng" dirty="0" smtClean="0">
                <a:solidFill>
                  <a:schemeClr val="bg2">
                    <a:lumMod val="25000"/>
                  </a:schemeClr>
                </a:solidFill>
                <a:latin typeface="Comic Sans MS" pitchFamily="66" charset="0"/>
              </a:rPr>
              <a:t>Цель урока: </a:t>
            </a:r>
          </a:p>
          <a:p>
            <a:r>
              <a:rPr lang="ru-RU" sz="3200" u="sng" dirty="0" smtClean="0">
                <a:solidFill>
                  <a:schemeClr val="bg2">
                    <a:lumMod val="25000"/>
                  </a:schemeClr>
                </a:solidFill>
                <a:latin typeface="Comic Sans MS" pitchFamily="66" charset="0"/>
              </a:rPr>
              <a:t>-</a:t>
            </a:r>
            <a:r>
              <a:rPr lang="ru-RU" sz="3200" dirty="0" smtClean="0">
                <a:solidFill>
                  <a:schemeClr val="bg2">
                    <a:lumMod val="25000"/>
                  </a:schemeClr>
                </a:solidFill>
                <a:latin typeface="Comic Sans MS" pitchFamily="66" charset="0"/>
              </a:rPr>
              <a:t>вспомнить, какие важные религиозные ритуалы, обычаи и обряды существуют в мировых религиозных культурах.</a:t>
            </a:r>
          </a:p>
          <a:p>
            <a:r>
              <a:rPr lang="ru-RU" sz="3200" dirty="0" smtClean="0">
                <a:solidFill>
                  <a:schemeClr val="bg2">
                    <a:lumMod val="25000"/>
                  </a:schemeClr>
                </a:solidFill>
                <a:latin typeface="Comic Sans MS" pitchFamily="66" charset="0"/>
              </a:rPr>
              <a:t>-какие обряды, связанные с рождением и воспитанием детей, соблюдают последователи</a:t>
            </a:r>
          </a:p>
          <a:p>
            <a:r>
              <a:rPr lang="ru-RU" sz="3200" dirty="0">
                <a:solidFill>
                  <a:schemeClr val="bg2">
                    <a:lumMod val="25000"/>
                  </a:schemeClr>
                </a:solidFill>
                <a:latin typeface="Comic Sans MS" pitchFamily="66" charset="0"/>
              </a:rPr>
              <a:t>р</a:t>
            </a:r>
            <a:r>
              <a:rPr lang="ru-RU" sz="3200" dirty="0" smtClean="0">
                <a:solidFill>
                  <a:schemeClr val="bg2">
                    <a:lumMod val="25000"/>
                  </a:schemeClr>
                </a:solidFill>
                <a:latin typeface="Comic Sans MS" pitchFamily="66" charset="0"/>
              </a:rPr>
              <a:t>азных религий ?</a:t>
            </a:r>
          </a:p>
          <a:p>
            <a:endParaRPr lang="ru-RU" dirty="0">
              <a:solidFill>
                <a:schemeClr val="bg2">
                  <a:lumMod val="25000"/>
                </a:schemeClr>
              </a:solidFill>
              <a:latin typeface="Comic Sans MS" pitchFamily="66" charset="0"/>
            </a:endParaRPr>
          </a:p>
        </p:txBody>
      </p:sp>
    </p:spTree>
    <p:extLst>
      <p:ext uri="{BB962C8B-B14F-4D97-AF65-F5344CB8AC3E}">
        <p14:creationId xmlns:p14="http://schemas.microsoft.com/office/powerpoint/2010/main" val="3645595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548681"/>
            <a:ext cx="8064896" cy="5693866"/>
          </a:xfrm>
          <a:prstGeom prst="rect">
            <a:avLst/>
          </a:prstGeom>
        </p:spPr>
        <p:txBody>
          <a:bodyPr wrap="square">
            <a:spAutoFit/>
          </a:bodyPr>
          <a:lstStyle/>
          <a:p>
            <a:pPr marL="285750" indent="-285750">
              <a:buFontTx/>
              <a:buChar char="-"/>
            </a:pPr>
            <a:r>
              <a:rPr lang="ru-RU" sz="2800" dirty="0" smtClean="0"/>
              <a:t>Зачем </a:t>
            </a:r>
            <a:r>
              <a:rPr lang="ru-RU" sz="2800" dirty="0"/>
              <a:t>нам </a:t>
            </a:r>
            <a:r>
              <a:rPr lang="ru-RU" sz="2800" dirty="0" smtClean="0"/>
              <a:t>нужно  знать  религиозные ритуалы? </a:t>
            </a:r>
          </a:p>
          <a:p>
            <a:pPr marL="285750" indent="-285750">
              <a:buFontTx/>
              <a:buChar char="-"/>
            </a:pPr>
            <a:r>
              <a:rPr lang="ru-RU" sz="2800" dirty="0" smtClean="0"/>
              <a:t>Нужны </a:t>
            </a:r>
            <a:r>
              <a:rPr lang="ru-RU" sz="2800" dirty="0"/>
              <a:t>ли эти знания в жизни</a:t>
            </a:r>
            <a:r>
              <a:rPr lang="ru-RU" sz="2800" dirty="0" smtClean="0"/>
              <a:t>?</a:t>
            </a:r>
          </a:p>
          <a:p>
            <a:r>
              <a:rPr lang="ru-RU" sz="2800" dirty="0" smtClean="0"/>
              <a:t>-Как </a:t>
            </a:r>
            <a:r>
              <a:rPr lang="ru-RU" sz="2800" dirty="0"/>
              <a:t>нужно относиться к религиозным чувствам людей, исповедующих иную веру? </a:t>
            </a:r>
            <a:endParaRPr lang="ru-RU" sz="2800" dirty="0" smtClean="0"/>
          </a:p>
          <a:p>
            <a:endParaRPr lang="ru-RU" sz="2800" dirty="0"/>
          </a:p>
          <a:p>
            <a:r>
              <a:rPr lang="ru-RU" sz="2800" dirty="0" smtClean="0"/>
              <a:t>-Где </a:t>
            </a:r>
            <a:r>
              <a:rPr lang="ru-RU" sz="2800" dirty="0"/>
              <a:t>мы обычно ищем  новую информацию</a:t>
            </a:r>
            <a:r>
              <a:rPr lang="ru-RU" sz="2800" dirty="0" smtClean="0"/>
              <a:t>?</a:t>
            </a:r>
          </a:p>
          <a:p>
            <a:r>
              <a:rPr lang="ru-RU" sz="2800" dirty="0" smtClean="0"/>
              <a:t>-Из </a:t>
            </a:r>
            <a:r>
              <a:rPr lang="ru-RU" sz="2800" dirty="0"/>
              <a:t>какого источника мы будем добывать новые знания сегодня? </a:t>
            </a:r>
          </a:p>
          <a:p>
            <a:r>
              <a:rPr lang="ru-RU" sz="2800" u="sng" dirty="0"/>
              <a:t>Групповая работа.</a:t>
            </a:r>
            <a:r>
              <a:rPr lang="ru-RU" sz="2800" dirty="0"/>
              <a:t>  Каждая группа должна прочитать и обсудить,  какие важные религиозные обряды есть в одной из мировых религиозных культур. Договориться, кто из группы будет рассказывать классу о прочитанном.</a:t>
            </a:r>
          </a:p>
        </p:txBody>
      </p:sp>
    </p:spTree>
    <p:extLst>
      <p:ext uri="{BB962C8B-B14F-4D97-AF65-F5344CB8AC3E}">
        <p14:creationId xmlns:p14="http://schemas.microsoft.com/office/powerpoint/2010/main" val="4727780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2952750" y="2601309"/>
          <a:ext cx="3238500" cy="2523744"/>
        </p:xfrm>
        <a:graphic>
          <a:graphicData uri="http://schemas.openxmlformats.org/drawingml/2006/table">
            <a:tbl>
              <a:tblPr firstRow="1" firstCol="1" bandRow="1">
                <a:tableStyleId>{5C22544A-7EE6-4342-B048-85BDC9FD1C3A}</a:tableStyleId>
              </a:tblPr>
              <a:tblGrid>
                <a:gridCol w="3238500"/>
              </a:tblGrid>
              <a:tr h="0">
                <a:tc>
                  <a:txBody>
                    <a:bodyPr/>
                    <a:lstStyle/>
                    <a:p>
                      <a:pPr algn="ctr">
                        <a:lnSpc>
                          <a:spcPct val="115000"/>
                        </a:lnSpc>
                        <a:spcAft>
                          <a:spcPts val="0"/>
                        </a:spcAft>
                      </a:pPr>
                      <a:r>
                        <a:rPr lang="ru-RU" sz="1200" dirty="0">
                          <a:effectLst/>
                        </a:rPr>
                        <a:t>начало урока                конец урока</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endParaRPr>
                    </a:p>
                    <a:p>
                      <a:pPr algn="ctr">
                        <a:lnSpc>
                          <a:spcPct val="115000"/>
                        </a:lnSpc>
                        <a:spcAft>
                          <a:spcPts val="0"/>
                        </a:spcAft>
                      </a:pPr>
                      <a:r>
                        <a:rPr lang="ru-RU" sz="1200" dirty="0">
                          <a:effectLst/>
                        </a:rPr>
                        <a:t> </a:t>
                      </a:r>
                      <a:endParaRPr lang="ru-RU" sz="1100" dirty="0">
                        <a:effectLst/>
                        <a:latin typeface="Calibri"/>
                        <a:ea typeface="Times New Roman"/>
                        <a:cs typeface="Times New Roman"/>
                      </a:endParaRPr>
                    </a:p>
                  </a:txBody>
                  <a:tcPr marL="68580" marR="68580" marT="0" marB="0"/>
                </a:tc>
              </a:tr>
            </a:tbl>
          </a:graphicData>
        </a:graphic>
      </p:graphicFrame>
      <p:sp>
        <p:nvSpPr>
          <p:cNvPr id="3" name="AutoShape 16"/>
          <p:cNvSpPr>
            <a:spLocks noChangeShapeType="1"/>
          </p:cNvSpPr>
          <p:nvPr/>
        </p:nvSpPr>
        <p:spPr bwMode="auto">
          <a:xfrm>
            <a:off x="3957638" y="2592388"/>
            <a:ext cx="19050" cy="149542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8"/>
          <p:cNvSpPr>
            <a:spLocks noChangeShapeType="1"/>
          </p:cNvSpPr>
          <p:nvPr/>
        </p:nvSpPr>
        <p:spPr bwMode="auto">
          <a:xfrm>
            <a:off x="5586413" y="2592388"/>
            <a:ext cx="38100" cy="1495425"/>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15"/>
          <p:cNvSpPr>
            <a:spLocks noChangeShapeType="1"/>
          </p:cNvSpPr>
          <p:nvPr/>
        </p:nvSpPr>
        <p:spPr bwMode="auto">
          <a:xfrm>
            <a:off x="3894138" y="2592388"/>
            <a:ext cx="1301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4"/>
          <p:cNvSpPr>
            <a:spLocks noChangeShapeType="1"/>
          </p:cNvSpPr>
          <p:nvPr/>
        </p:nvSpPr>
        <p:spPr bwMode="auto">
          <a:xfrm>
            <a:off x="3878263" y="328771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13"/>
          <p:cNvSpPr>
            <a:spLocks noChangeShapeType="1"/>
          </p:cNvSpPr>
          <p:nvPr/>
        </p:nvSpPr>
        <p:spPr bwMode="auto">
          <a:xfrm>
            <a:off x="3868738" y="3049588"/>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2"/>
          <p:cNvSpPr>
            <a:spLocks noChangeShapeType="1"/>
          </p:cNvSpPr>
          <p:nvPr/>
        </p:nvSpPr>
        <p:spPr bwMode="auto">
          <a:xfrm>
            <a:off x="3878263" y="2801938"/>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11"/>
          <p:cNvSpPr>
            <a:spLocks noChangeShapeType="1"/>
          </p:cNvSpPr>
          <p:nvPr/>
        </p:nvSpPr>
        <p:spPr bwMode="auto">
          <a:xfrm>
            <a:off x="3894138" y="408781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10"/>
          <p:cNvSpPr>
            <a:spLocks noChangeShapeType="1"/>
          </p:cNvSpPr>
          <p:nvPr/>
        </p:nvSpPr>
        <p:spPr bwMode="auto">
          <a:xfrm>
            <a:off x="3868738" y="380206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9"/>
          <p:cNvSpPr>
            <a:spLocks noChangeShapeType="1"/>
          </p:cNvSpPr>
          <p:nvPr/>
        </p:nvSpPr>
        <p:spPr bwMode="auto">
          <a:xfrm>
            <a:off x="3878263" y="353536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AutoShape 7"/>
          <p:cNvSpPr>
            <a:spLocks noChangeShapeType="1"/>
          </p:cNvSpPr>
          <p:nvPr/>
        </p:nvSpPr>
        <p:spPr bwMode="auto">
          <a:xfrm>
            <a:off x="5513388" y="334486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6"/>
          <p:cNvSpPr>
            <a:spLocks noChangeShapeType="1"/>
          </p:cNvSpPr>
          <p:nvPr/>
        </p:nvSpPr>
        <p:spPr bwMode="auto">
          <a:xfrm>
            <a:off x="5551488" y="408781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5"/>
          <p:cNvSpPr>
            <a:spLocks noChangeShapeType="1"/>
          </p:cNvSpPr>
          <p:nvPr/>
        </p:nvSpPr>
        <p:spPr bwMode="auto">
          <a:xfrm>
            <a:off x="5472113" y="2592388"/>
            <a:ext cx="2190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AutoShape 4"/>
          <p:cNvSpPr>
            <a:spLocks noChangeShapeType="1"/>
          </p:cNvSpPr>
          <p:nvPr/>
        </p:nvSpPr>
        <p:spPr bwMode="auto">
          <a:xfrm>
            <a:off x="5532438" y="3868738"/>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AutoShape 3"/>
          <p:cNvSpPr>
            <a:spLocks noChangeShapeType="1"/>
          </p:cNvSpPr>
          <p:nvPr/>
        </p:nvSpPr>
        <p:spPr bwMode="auto">
          <a:xfrm>
            <a:off x="5532438" y="3592513"/>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AutoShape 2"/>
          <p:cNvSpPr>
            <a:spLocks noChangeShapeType="1"/>
          </p:cNvSpPr>
          <p:nvPr/>
        </p:nvSpPr>
        <p:spPr bwMode="auto">
          <a:xfrm>
            <a:off x="5513388" y="3049588"/>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AutoShape 1"/>
          <p:cNvSpPr>
            <a:spLocks noChangeShapeType="1"/>
          </p:cNvSpPr>
          <p:nvPr/>
        </p:nvSpPr>
        <p:spPr bwMode="auto">
          <a:xfrm>
            <a:off x="5513388" y="2801938"/>
            <a:ext cx="180975"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Rectangle 17"/>
          <p:cNvSpPr>
            <a:spLocks noChangeArrowheads="1"/>
          </p:cNvSpPr>
          <p:nvPr/>
        </p:nvSpPr>
        <p:spPr bwMode="auto">
          <a:xfrm>
            <a:off x="683568" y="844563"/>
            <a:ext cx="7848872" cy="18466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3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Отметьте на карточке уровень своих знаний по теме на первой линеечке. Покажите, на каком уровне вы находитесь.</a:t>
            </a:r>
            <a:endParaRPr kumimoji="0" lang="ru-RU" altLang="ru-RU"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5190170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ctr">
              <a:buNone/>
            </a:pPr>
            <a:endParaRPr lang="ru-RU" sz="4000" b="1" i="1" dirty="0" smtClean="0">
              <a:solidFill>
                <a:schemeClr val="accent3">
                  <a:lumMod val="50000"/>
                </a:schemeClr>
              </a:solidFill>
            </a:endParaRPr>
          </a:p>
          <a:p>
            <a:pPr algn="ctr">
              <a:buNone/>
            </a:pPr>
            <a:r>
              <a:rPr lang="ru-RU" sz="4000" b="1" i="1" dirty="0" smtClean="0">
                <a:solidFill>
                  <a:schemeClr val="accent3">
                    <a:lumMod val="50000"/>
                  </a:schemeClr>
                </a:solidFill>
              </a:rPr>
              <a:t>Евхаристия</a:t>
            </a:r>
          </a:p>
          <a:p>
            <a:pPr algn="ctr">
              <a:buNone/>
            </a:pPr>
            <a:r>
              <a:rPr lang="ru-RU" sz="4000" b="1" dirty="0" smtClean="0">
                <a:solidFill>
                  <a:schemeClr val="accent3">
                    <a:lumMod val="50000"/>
                  </a:schemeClr>
                </a:solidFill>
              </a:rPr>
              <a:t>Крещение</a:t>
            </a:r>
          </a:p>
          <a:p>
            <a:pPr algn="ctr">
              <a:buNone/>
            </a:pPr>
            <a:r>
              <a:rPr lang="ru-RU" sz="4000" b="1" dirty="0" smtClean="0">
                <a:solidFill>
                  <a:schemeClr val="accent3">
                    <a:lumMod val="50000"/>
                  </a:schemeClr>
                </a:solidFill>
              </a:rPr>
              <a:t>Брак (венчание)</a:t>
            </a:r>
          </a:p>
          <a:p>
            <a:pPr algn="ctr">
              <a:buNone/>
            </a:pPr>
            <a:r>
              <a:rPr lang="ru-RU" sz="4000" b="1" dirty="0" smtClean="0">
                <a:solidFill>
                  <a:schemeClr val="accent3">
                    <a:lumMod val="50000"/>
                  </a:schemeClr>
                </a:solidFill>
              </a:rPr>
              <a:t>Воскресенье</a:t>
            </a:r>
          </a:p>
          <a:p>
            <a:endParaRPr lang="ru-RU" sz="4000" dirty="0"/>
          </a:p>
        </p:txBody>
      </p:sp>
      <p:sp>
        <p:nvSpPr>
          <p:cNvPr id="3" name="Заголовок 2"/>
          <p:cNvSpPr>
            <a:spLocks noGrp="1"/>
          </p:cNvSpPr>
          <p:nvPr>
            <p:ph type="title"/>
          </p:nvPr>
        </p:nvSpPr>
        <p:spPr/>
        <p:txBody>
          <a:bodyPr>
            <a:normAutofit/>
          </a:bodyPr>
          <a:lstStyle/>
          <a:p>
            <a:pPr algn="ctr"/>
            <a:r>
              <a:rPr lang="ru-RU" sz="6000" dirty="0" smtClean="0">
                <a:solidFill>
                  <a:schemeClr val="accent3">
                    <a:lumMod val="50000"/>
                  </a:schemeClr>
                </a:solidFill>
              </a:rPr>
              <a:t>Христианство.</a:t>
            </a:r>
            <a:endParaRPr lang="ru-RU" sz="6000" dirty="0">
              <a:solidFill>
                <a:schemeClr val="accent3">
                  <a:lumMod val="50000"/>
                </a:schemeClr>
              </a:solidFill>
            </a:endParaRPr>
          </a:p>
        </p:txBody>
      </p:sp>
    </p:spTree>
    <p:extLst>
      <p:ext uri="{BB962C8B-B14F-4D97-AF65-F5344CB8AC3E}">
        <p14:creationId xmlns:p14="http://schemas.microsoft.com/office/powerpoint/2010/main" val="240739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up)">
                                      <p:cBhvr>
                                        <p:cTn id="12" dur="2000"/>
                                        <p:tgtEl>
                                          <p:spTgt spid="2">
                                            <p:txEl>
                                              <p:pRg st="1" end="1"/>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up)">
                                      <p:cBhvr>
                                        <p:cTn id="15" dur="2000"/>
                                        <p:tgtEl>
                                          <p:spTgt spid="2">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wipe(up)">
                                      <p:cBhvr>
                                        <p:cTn id="18" dur="2000"/>
                                        <p:tgtEl>
                                          <p:spTgt spid="2">
                                            <p:txEl>
                                              <p:pRg st="3" end="3"/>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up)">
                                      <p:cBhvr>
                                        <p:cTn id="21"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lumMod val="50000"/>
                  </a:schemeClr>
                </a:solidFill>
              </a:rPr>
              <a:t>Евхаристия.</a:t>
            </a:r>
            <a:endParaRPr lang="ru-RU" dirty="0">
              <a:solidFill>
                <a:schemeClr val="accent3">
                  <a:lumMod val="50000"/>
                </a:schemeClr>
              </a:solidFill>
            </a:endParaRPr>
          </a:p>
        </p:txBody>
      </p:sp>
      <p:sp>
        <p:nvSpPr>
          <p:cNvPr id="3" name="Содержимое 2"/>
          <p:cNvSpPr>
            <a:spLocks noGrp="1"/>
          </p:cNvSpPr>
          <p:nvPr>
            <p:ph sz="half" idx="1"/>
          </p:nvPr>
        </p:nvSpPr>
        <p:spPr>
          <a:xfrm>
            <a:off x="457200" y="1928802"/>
            <a:ext cx="3543296" cy="4167198"/>
          </a:xfrm>
        </p:spPr>
        <p:txBody>
          <a:bodyPr>
            <a:normAutofit/>
          </a:bodyPr>
          <a:lstStyle/>
          <a:p>
            <a:pPr algn="ctr">
              <a:buNone/>
            </a:pPr>
            <a:r>
              <a:rPr lang="ru-RU" sz="2800" dirty="0" smtClean="0"/>
              <a:t>   Евхаристия – это главное богослужение</a:t>
            </a:r>
          </a:p>
          <a:p>
            <a:pPr algn="ctr">
              <a:buNone/>
            </a:pPr>
            <a:r>
              <a:rPr lang="ru-RU" sz="2800" dirty="0" smtClean="0"/>
              <a:t>Христианской церкви.</a:t>
            </a:r>
            <a:endParaRPr lang="ru-RU" sz="2800" dirty="0"/>
          </a:p>
        </p:txBody>
      </p:sp>
      <p:pic>
        <p:nvPicPr>
          <p:cNvPr id="11267" name="Picture 3" descr="C:\Users\Ирина\Desktop\фото для урока\причастие.jpg"/>
          <p:cNvPicPr>
            <a:picLocks noGrp="1" noChangeAspect="1" noChangeArrowheads="1"/>
          </p:cNvPicPr>
          <p:nvPr>
            <p:ph sz="half" idx="2"/>
          </p:nvPr>
        </p:nvPicPr>
        <p:blipFill>
          <a:blip r:embed="rId2" cstate="print"/>
          <a:srcRect/>
          <a:stretch>
            <a:fillRect/>
          </a:stretch>
        </p:blipFill>
        <p:spPr bwMode="auto">
          <a:xfrm>
            <a:off x="5429256" y="3786190"/>
            <a:ext cx="2563802" cy="2715891"/>
          </a:xfrm>
          <a:prstGeom prst="rect">
            <a:avLst/>
          </a:prstGeom>
          <a:noFill/>
        </p:spPr>
      </p:pic>
      <p:pic>
        <p:nvPicPr>
          <p:cNvPr id="11268" name="Picture 4" descr="C:\Users\Ирина\Desktop\фото для урока\4.jpg"/>
          <p:cNvPicPr>
            <a:picLocks noChangeAspect="1" noChangeArrowheads="1"/>
          </p:cNvPicPr>
          <p:nvPr/>
        </p:nvPicPr>
        <p:blipFill>
          <a:blip r:embed="rId3" cstate="print"/>
          <a:srcRect/>
          <a:stretch>
            <a:fillRect/>
          </a:stretch>
        </p:blipFill>
        <p:spPr bwMode="auto">
          <a:xfrm>
            <a:off x="5000628" y="1428735"/>
            <a:ext cx="3286148" cy="2190765"/>
          </a:xfrm>
          <a:prstGeom prst="rect">
            <a:avLst/>
          </a:prstGeom>
          <a:noFill/>
        </p:spPr>
      </p:pic>
    </p:spTree>
    <p:extLst>
      <p:ext uri="{BB962C8B-B14F-4D97-AF65-F5344CB8AC3E}">
        <p14:creationId xmlns:p14="http://schemas.microsoft.com/office/powerpoint/2010/main" val="888838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amond(in)">
                                      <p:cBhvr>
                                        <p:cTn id="10"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smtClean="0">
                <a:solidFill>
                  <a:schemeClr val="accent3">
                    <a:lumMod val="50000"/>
                  </a:schemeClr>
                </a:solidFill>
              </a:rPr>
              <a:t>Крещение.</a:t>
            </a:r>
            <a:endParaRPr lang="ru-RU" dirty="0">
              <a:solidFill>
                <a:schemeClr val="accent3">
                  <a:lumMod val="50000"/>
                </a:schemeClr>
              </a:solidFill>
            </a:endParaRPr>
          </a:p>
        </p:txBody>
      </p:sp>
      <p:sp>
        <p:nvSpPr>
          <p:cNvPr id="2" name="Содержимое 1"/>
          <p:cNvSpPr>
            <a:spLocks noGrp="1"/>
          </p:cNvSpPr>
          <p:nvPr>
            <p:ph sz="half" idx="1"/>
          </p:nvPr>
        </p:nvSpPr>
        <p:spPr>
          <a:xfrm>
            <a:off x="467544" y="1196752"/>
            <a:ext cx="7920880" cy="2016224"/>
          </a:xfrm>
        </p:spPr>
        <p:txBody>
          <a:bodyPr>
            <a:normAutofit fontScale="92500" lnSpcReduction="20000"/>
          </a:bodyPr>
          <a:lstStyle/>
          <a:p>
            <a:pPr algn="just">
              <a:buNone/>
            </a:pPr>
            <a:r>
              <a:rPr lang="ru-RU" sz="3200" b="1" u="sng" dirty="0" smtClean="0">
                <a:solidFill>
                  <a:schemeClr val="accent4"/>
                </a:solidFill>
                <a:latin typeface="Arial" panose="020B0604020202020204" pitchFamily="34" charset="0"/>
                <a:hlinkClick r:id="rId2" tooltip="Крещение (таинство)"/>
              </a:rPr>
              <a:t>    Крещение</a:t>
            </a:r>
            <a:r>
              <a:rPr lang="ru-RU" sz="3200" b="1" dirty="0" smtClean="0">
                <a:solidFill>
                  <a:schemeClr val="accent4"/>
                </a:solidFill>
                <a:latin typeface="Arial" panose="020B0604020202020204" pitchFamily="34" charset="0"/>
              </a:rPr>
              <a:t> </a:t>
            </a:r>
            <a:r>
              <a:rPr lang="ru-RU" sz="3200" b="1" dirty="0" smtClean="0">
                <a:solidFill>
                  <a:schemeClr val="accent2">
                    <a:lumMod val="50000"/>
                  </a:schemeClr>
                </a:solidFill>
                <a:latin typeface="Arial" panose="020B0604020202020204" pitchFamily="34" charset="0"/>
              </a:rPr>
              <a:t>— погружение </a:t>
            </a:r>
            <a:r>
              <a:rPr lang="ru-RU" sz="3200" b="1" dirty="0" err="1" smtClean="0">
                <a:solidFill>
                  <a:schemeClr val="accent2">
                    <a:lumMod val="50000"/>
                  </a:schemeClr>
                </a:solidFill>
                <a:latin typeface="Arial" panose="020B0604020202020204" pitchFamily="34" charset="0"/>
              </a:rPr>
              <a:t>крещаемого</a:t>
            </a:r>
            <a:r>
              <a:rPr lang="ru-RU" sz="3200" b="1" dirty="0" smtClean="0">
                <a:solidFill>
                  <a:schemeClr val="accent2">
                    <a:lumMod val="50000"/>
                  </a:schemeClr>
                </a:solidFill>
                <a:latin typeface="Arial" panose="020B0604020202020204" pitchFamily="34" charset="0"/>
              </a:rPr>
              <a:t> в воду или обливание его водой, совершаемое над человеком в знак приобщения его к Церкви и очищающее от грехов.</a:t>
            </a:r>
            <a:endParaRPr lang="ru-RU" sz="3200" b="1" dirty="0" smtClean="0">
              <a:solidFill>
                <a:schemeClr val="accent2">
                  <a:lumMod val="50000"/>
                </a:schemeClr>
              </a:solidFill>
            </a:endParaRPr>
          </a:p>
          <a:p>
            <a:pPr algn="ctr">
              <a:buNone/>
            </a:pPr>
            <a:endParaRPr lang="ru-RU" sz="3200" dirty="0"/>
          </a:p>
        </p:txBody>
      </p:sp>
      <p:pic>
        <p:nvPicPr>
          <p:cNvPr id="12290" name="Picture 2" descr="C:\Users\Ирина\Desktop\фото для урока\крещение.jpg"/>
          <p:cNvPicPr>
            <a:picLocks noGrp="1" noChangeAspect="1" noChangeArrowheads="1"/>
          </p:cNvPicPr>
          <p:nvPr>
            <p:ph sz="half" idx="2"/>
          </p:nvPr>
        </p:nvPicPr>
        <p:blipFill>
          <a:blip r:embed="rId3" cstate="print"/>
          <a:srcRect/>
          <a:stretch>
            <a:fillRect/>
          </a:stretch>
        </p:blipFill>
        <p:spPr bwMode="auto">
          <a:xfrm>
            <a:off x="1403648" y="3284984"/>
            <a:ext cx="6525677" cy="3212430"/>
          </a:xfrm>
          <a:prstGeom prst="rect">
            <a:avLst/>
          </a:prstGeom>
          <a:noFill/>
        </p:spPr>
      </p:pic>
    </p:spTree>
    <p:extLst>
      <p:ext uri="{BB962C8B-B14F-4D97-AF65-F5344CB8AC3E}">
        <p14:creationId xmlns:p14="http://schemas.microsoft.com/office/powerpoint/2010/main" val="52381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lumMod val="50000"/>
                  </a:schemeClr>
                </a:solidFill>
              </a:rPr>
              <a:t>Брак.</a:t>
            </a:r>
            <a:endParaRPr lang="ru-RU" dirty="0">
              <a:solidFill>
                <a:schemeClr val="accent3">
                  <a:lumMod val="50000"/>
                </a:schemeClr>
              </a:solidFill>
            </a:endParaRPr>
          </a:p>
        </p:txBody>
      </p:sp>
      <p:sp>
        <p:nvSpPr>
          <p:cNvPr id="3" name="Содержимое 2"/>
          <p:cNvSpPr>
            <a:spLocks noGrp="1"/>
          </p:cNvSpPr>
          <p:nvPr>
            <p:ph sz="half" idx="1"/>
          </p:nvPr>
        </p:nvSpPr>
        <p:spPr/>
        <p:txBody>
          <a:bodyPr>
            <a:normAutofit/>
          </a:bodyPr>
          <a:lstStyle/>
          <a:p>
            <a:pPr algn="ctr">
              <a:buNone/>
            </a:pPr>
            <a:endParaRPr lang="ru-RU" sz="3600" dirty="0" smtClean="0"/>
          </a:p>
          <a:p>
            <a:pPr algn="ctr">
              <a:buNone/>
            </a:pPr>
            <a:r>
              <a:rPr lang="ru-RU" sz="3600" dirty="0" smtClean="0"/>
              <a:t>Брак – это таинство благословения супружеской жизни.</a:t>
            </a:r>
            <a:endParaRPr lang="ru-RU" sz="3600" dirty="0"/>
          </a:p>
        </p:txBody>
      </p:sp>
      <p:pic>
        <p:nvPicPr>
          <p:cNvPr id="13314" name="Picture 2" descr="C:\Users\Ирина\Desktop\фото для урока\венчание1.jpg"/>
          <p:cNvPicPr>
            <a:picLocks noGrp="1" noChangeAspect="1" noChangeArrowheads="1"/>
          </p:cNvPicPr>
          <p:nvPr>
            <p:ph sz="half" idx="2"/>
          </p:nvPr>
        </p:nvPicPr>
        <p:blipFill>
          <a:blip r:embed="rId2" cstate="print"/>
          <a:srcRect/>
          <a:stretch>
            <a:fillRect/>
          </a:stretch>
        </p:blipFill>
        <p:spPr bwMode="auto">
          <a:xfrm>
            <a:off x="5000628" y="1428736"/>
            <a:ext cx="3270564" cy="4572000"/>
          </a:xfrm>
          <a:prstGeom prst="rect">
            <a:avLst/>
          </a:prstGeom>
          <a:noFill/>
        </p:spPr>
      </p:pic>
    </p:spTree>
    <p:extLst>
      <p:ext uri="{BB962C8B-B14F-4D97-AF65-F5344CB8AC3E}">
        <p14:creationId xmlns:p14="http://schemas.microsoft.com/office/powerpoint/2010/main" val="177724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3">
                    <a:lumMod val="50000"/>
                  </a:schemeClr>
                </a:solidFill>
              </a:rPr>
              <a:t>Воскресенье.</a:t>
            </a:r>
            <a:endParaRPr lang="ru-RU" dirty="0">
              <a:solidFill>
                <a:schemeClr val="accent3">
                  <a:lumMod val="50000"/>
                </a:schemeClr>
              </a:solidFill>
            </a:endParaRPr>
          </a:p>
        </p:txBody>
      </p:sp>
      <p:sp>
        <p:nvSpPr>
          <p:cNvPr id="3" name="Содержимое 2"/>
          <p:cNvSpPr>
            <a:spLocks noGrp="1"/>
          </p:cNvSpPr>
          <p:nvPr>
            <p:ph sz="half" idx="1"/>
          </p:nvPr>
        </p:nvSpPr>
        <p:spPr/>
        <p:txBody>
          <a:bodyPr>
            <a:normAutofit/>
          </a:bodyPr>
          <a:lstStyle/>
          <a:p>
            <a:pPr algn="ctr">
              <a:buNone/>
            </a:pPr>
            <a:r>
              <a:rPr lang="ru-RU" sz="3600" dirty="0" smtClean="0"/>
              <a:t>   </a:t>
            </a:r>
          </a:p>
          <a:p>
            <a:pPr algn="ctr">
              <a:buNone/>
            </a:pPr>
            <a:r>
              <a:rPr lang="ru-RU" sz="3600" dirty="0" smtClean="0"/>
              <a:t> Воскресенье  - день</a:t>
            </a:r>
          </a:p>
          <a:p>
            <a:pPr algn="ctr">
              <a:buNone/>
            </a:pPr>
            <a:r>
              <a:rPr lang="ru-RU" sz="3600" dirty="0" smtClean="0"/>
              <a:t>посвящённый Богу.</a:t>
            </a:r>
            <a:endParaRPr lang="ru-RU" sz="3600" dirty="0"/>
          </a:p>
        </p:txBody>
      </p:sp>
      <p:pic>
        <p:nvPicPr>
          <p:cNvPr id="14338" name="Picture 2" descr="C:\Users\Ирина\Desktop\фото для урока\4.jpg"/>
          <p:cNvPicPr>
            <a:picLocks noGrp="1" noChangeAspect="1" noChangeArrowheads="1"/>
          </p:cNvPicPr>
          <p:nvPr>
            <p:ph sz="half" idx="2"/>
          </p:nvPr>
        </p:nvPicPr>
        <p:blipFill>
          <a:blip r:embed="rId2" cstate="print"/>
          <a:stretch>
            <a:fillRect/>
          </a:stretch>
        </p:blipFill>
        <p:spPr bwMode="auto">
          <a:xfrm>
            <a:off x="4214810" y="2000240"/>
            <a:ext cx="4393438" cy="2928958"/>
          </a:xfrm>
          <a:prstGeom prst="rect">
            <a:avLst/>
          </a:prstGeom>
          <a:noFill/>
        </p:spPr>
      </p:pic>
    </p:spTree>
    <p:extLst>
      <p:ext uri="{BB962C8B-B14F-4D97-AF65-F5344CB8AC3E}">
        <p14:creationId xmlns:p14="http://schemas.microsoft.com/office/powerpoint/2010/main" val="352607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amond(in)">
                                      <p:cBhvr>
                                        <p:cTn id="7" dur="2000"/>
                                        <p:tgtEl>
                                          <p:spTgt spid="3">
                                            <p:txEl>
                                              <p:pRg st="1" end="1"/>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amond(in)">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rPr>
              <a:t>Буддизм</a:t>
            </a:r>
            <a:endParaRPr lang="ru-RU" dirty="0">
              <a:solidFill>
                <a:schemeClr val="tx1"/>
              </a:solidFill>
            </a:endParaRPr>
          </a:p>
        </p:txBody>
      </p:sp>
      <p:sp>
        <p:nvSpPr>
          <p:cNvPr id="4" name="Содержимое 3"/>
          <p:cNvSpPr>
            <a:spLocks noGrp="1"/>
          </p:cNvSpPr>
          <p:nvPr>
            <p:ph sz="half" idx="2"/>
          </p:nvPr>
        </p:nvSpPr>
        <p:spPr/>
        <p:txBody>
          <a:bodyPr/>
          <a:lstStyle/>
          <a:p>
            <a:pPr algn="ctr">
              <a:buNone/>
            </a:pPr>
            <a:r>
              <a:rPr lang="ru-RU" dirty="0" smtClean="0"/>
              <a:t>  </a:t>
            </a:r>
            <a:r>
              <a:rPr lang="ru-RU" dirty="0" err="1" smtClean="0"/>
              <a:t>Мантры</a:t>
            </a:r>
            <a:r>
              <a:rPr lang="ru-RU" dirty="0" smtClean="0"/>
              <a:t> – ежедневные молитвы, которые могут быть заменены поворотами специальных цилиндров, где заложены молитвенные тексты.</a:t>
            </a:r>
            <a:endParaRPr lang="ru-RU" dirty="0"/>
          </a:p>
        </p:txBody>
      </p:sp>
      <p:pic>
        <p:nvPicPr>
          <p:cNvPr id="6" name="Picture 7" descr="Картинка 1 из 46722">
            <a:hlinkClick r:id="rId2"/>
          </p:cNvPr>
          <p:cNvPicPr>
            <a:picLocks noGrp="1" noChangeAspect="1" noChangeArrowheads="1"/>
          </p:cNvPicPr>
          <p:nvPr>
            <p:ph sz="half" idx="1"/>
          </p:nvPr>
        </p:nvPicPr>
        <p:blipFill>
          <a:blip r:embed="rId3" cstate="print"/>
          <a:srcRect/>
          <a:stretch>
            <a:fillRect/>
          </a:stretch>
        </p:blipFill>
        <p:spPr bwMode="auto">
          <a:xfrm>
            <a:off x="251521" y="1628800"/>
            <a:ext cx="4752527" cy="4608512"/>
          </a:xfrm>
          <a:prstGeom prst="rect">
            <a:avLst/>
          </a:prstGeom>
          <a:noFill/>
          <a:ln w="9525">
            <a:noFill/>
            <a:miter lim="800000"/>
            <a:headEnd/>
            <a:tailEnd/>
          </a:ln>
        </p:spPr>
      </p:pic>
    </p:spTree>
    <p:extLst>
      <p:ext uri="{BB962C8B-B14F-4D97-AF65-F5344CB8AC3E}">
        <p14:creationId xmlns:p14="http://schemas.microsoft.com/office/powerpoint/2010/main" val="3547425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836713"/>
            <a:ext cx="7702624" cy="1152127"/>
          </a:xfrm>
        </p:spPr>
        <p:txBody>
          <a:bodyPr>
            <a:normAutofit fontScale="90000"/>
          </a:bodyPr>
          <a:lstStyle/>
          <a:p>
            <a:r>
              <a:rPr lang="ru-RU" altLang="ru-RU" b="1" dirty="0" smtClean="0">
                <a:latin typeface="Allegretto Script One" pitchFamily="66" charset="-52"/>
              </a:rPr>
              <a:t/>
            </a:r>
            <a:br>
              <a:rPr lang="ru-RU" altLang="ru-RU" b="1" dirty="0" smtClean="0">
                <a:latin typeface="Allegretto Script One" pitchFamily="66" charset="-52"/>
              </a:rPr>
            </a:br>
            <a:r>
              <a:rPr lang="ru-RU" altLang="ru-RU" i="1" dirty="0" smtClean="0"/>
              <a:t>Тема урока:</a:t>
            </a:r>
            <a:br>
              <a:rPr lang="ru-RU" altLang="ru-RU" i="1" dirty="0" smtClean="0"/>
            </a:br>
            <a:r>
              <a:rPr lang="ru-RU" altLang="ru-RU" i="1" dirty="0" smtClean="0"/>
              <a:t/>
            </a:r>
            <a:br>
              <a:rPr lang="ru-RU" altLang="ru-RU" i="1" dirty="0" smtClean="0"/>
            </a:br>
            <a:endParaRPr lang="ru-RU" dirty="0"/>
          </a:p>
        </p:txBody>
      </p:sp>
      <p:sp>
        <p:nvSpPr>
          <p:cNvPr id="3" name="Подзаголовок 2"/>
          <p:cNvSpPr>
            <a:spLocks noGrp="1"/>
          </p:cNvSpPr>
          <p:nvPr>
            <p:ph type="subTitle" idx="1"/>
          </p:nvPr>
        </p:nvSpPr>
        <p:spPr>
          <a:xfrm>
            <a:off x="1403648" y="2276872"/>
            <a:ext cx="6400800" cy="2808312"/>
          </a:xfrm>
        </p:spPr>
        <p:txBody>
          <a:bodyPr>
            <a:noAutofit/>
          </a:bodyPr>
          <a:lstStyle/>
          <a:p>
            <a:r>
              <a:rPr lang="ru-RU" altLang="ru-RU" sz="4800" b="1" dirty="0" smtClean="0">
                <a:solidFill>
                  <a:schemeClr val="tx2"/>
                </a:solidFill>
                <a:latin typeface="Allegretto Script One" pitchFamily="66" charset="-52"/>
              </a:rPr>
              <a:t>Религиозные ритуалы.</a:t>
            </a:r>
            <a:br>
              <a:rPr lang="ru-RU" altLang="ru-RU" sz="4800" b="1" dirty="0" smtClean="0">
                <a:solidFill>
                  <a:schemeClr val="tx2"/>
                </a:solidFill>
                <a:latin typeface="Allegretto Script One" pitchFamily="66" charset="-52"/>
              </a:rPr>
            </a:br>
            <a:r>
              <a:rPr lang="ru-RU" altLang="ru-RU" sz="4800" b="1" dirty="0" smtClean="0">
                <a:solidFill>
                  <a:schemeClr val="tx2"/>
                </a:solidFill>
                <a:latin typeface="Allegretto Script One" pitchFamily="66" charset="-52"/>
              </a:rPr>
              <a:t>Обычаи и обряды.</a:t>
            </a:r>
            <a:endParaRPr lang="ru-RU" sz="4800" dirty="0" smtClean="0">
              <a:solidFill>
                <a:schemeClr val="tx2"/>
              </a:solidFill>
            </a:endParaRPr>
          </a:p>
          <a:p>
            <a:endParaRPr lang="ru-RU" sz="4800" dirty="0">
              <a:solidFill>
                <a:schemeClr val="tx2"/>
              </a:solidFill>
            </a:endParaRPr>
          </a:p>
        </p:txBody>
      </p:sp>
    </p:spTree>
    <p:extLst>
      <p:ext uri="{BB962C8B-B14F-4D97-AF65-F5344CB8AC3E}">
        <p14:creationId xmlns:p14="http://schemas.microsoft.com/office/powerpoint/2010/main" val="35739277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884236"/>
            <a:ext cx="4572000" cy="341632"/>
          </a:xfrm>
          <a:prstGeom prst="rect">
            <a:avLst/>
          </a:prstGeom>
        </p:spPr>
        <p:txBody>
          <a:bodyPr>
            <a:spAutoFit/>
          </a:bodyPr>
          <a:lstStyle/>
          <a:p>
            <a:pPr>
              <a:lnSpc>
                <a:spcPct val="90000"/>
              </a:lnSpc>
            </a:pPr>
            <a:endParaRPr lang="ru-RU" altLang="ru-RU" dirty="0" smtClean="0"/>
          </a:p>
        </p:txBody>
      </p:sp>
      <p:sp>
        <p:nvSpPr>
          <p:cNvPr id="3" name="Прямоугольник 2"/>
          <p:cNvSpPr/>
          <p:nvPr/>
        </p:nvSpPr>
        <p:spPr>
          <a:xfrm>
            <a:off x="755576" y="980728"/>
            <a:ext cx="7632848" cy="4401205"/>
          </a:xfrm>
          <a:prstGeom prst="rect">
            <a:avLst/>
          </a:prstGeom>
        </p:spPr>
        <p:txBody>
          <a:bodyPr wrap="square">
            <a:spAutoFit/>
          </a:bodyPr>
          <a:lstStyle/>
          <a:p>
            <a:r>
              <a:rPr lang="ru-RU" altLang="ru-RU" sz="2800" b="1" dirty="0" smtClean="0"/>
              <a:t>Мантра </a:t>
            </a:r>
            <a:r>
              <a:rPr lang="ru-RU" altLang="ru-RU" sz="2800" dirty="0" smtClean="0"/>
              <a:t> «рассуждение, изречение») — </a:t>
            </a:r>
            <a:r>
              <a:rPr lang="ru-RU" altLang="ru-RU" sz="2800" dirty="0" smtClean="0">
                <a:hlinkClick r:id="rId2" action="ppaction://hlinkfile" tooltip="Священный гимн (страница отсутствует)"/>
              </a:rPr>
              <a:t>священный гимн</a:t>
            </a:r>
            <a:r>
              <a:rPr lang="ru-RU" altLang="ru-RU" sz="2800" dirty="0" smtClean="0"/>
              <a:t> в </a:t>
            </a:r>
            <a:r>
              <a:rPr lang="ru-RU" altLang="ru-RU" sz="2800" dirty="0" smtClean="0">
                <a:hlinkClick r:id="rId3" action="ppaction://hlinkfile" tooltip="Буддизм"/>
              </a:rPr>
              <a:t>буддизме</a:t>
            </a:r>
            <a:r>
              <a:rPr lang="ru-RU" altLang="ru-RU" sz="2800" dirty="0" smtClean="0"/>
              <a:t>. </a:t>
            </a:r>
          </a:p>
          <a:p>
            <a:r>
              <a:rPr lang="ru-RU" altLang="ru-RU" sz="2800" dirty="0" smtClean="0"/>
              <a:t>Обычно мантра представляет собой сочетание нескольких звуков или слов. При этом каждое слово, слог или даже отдельный звук мантры может иметь глубокий </a:t>
            </a:r>
            <a:r>
              <a:rPr lang="ru-RU" altLang="ru-RU" sz="2800" dirty="0" smtClean="0">
                <a:hlinkClick r:id="rId4" action="ppaction://hlinkfile" tooltip="Религиозный смысл (страница отсутствует)"/>
              </a:rPr>
              <a:t>религиозный смысл</a:t>
            </a:r>
            <a:r>
              <a:rPr lang="ru-RU" altLang="ru-RU" sz="2800" dirty="0" smtClean="0"/>
              <a:t>.</a:t>
            </a:r>
          </a:p>
          <a:p>
            <a:r>
              <a:rPr lang="ru-RU" altLang="ru-RU" sz="2800" dirty="0" smtClean="0"/>
              <a:t>Служит для того, чтобы «настроить» сознание человека, вывести его от всего суетного  (Медитация).</a:t>
            </a:r>
          </a:p>
          <a:p>
            <a:endParaRPr lang="ru-RU" altLang="ru-RU" sz="2800" dirty="0" smtClean="0"/>
          </a:p>
        </p:txBody>
      </p:sp>
    </p:spTree>
    <p:extLst>
      <p:ext uri="{BB962C8B-B14F-4D97-AF65-F5344CB8AC3E}">
        <p14:creationId xmlns:p14="http://schemas.microsoft.com/office/powerpoint/2010/main" val="22940344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4"/>
          <p:cNvSpPr txBox="1">
            <a:spLocks noChangeArrowheads="1"/>
          </p:cNvSpPr>
          <p:nvPr/>
        </p:nvSpPr>
        <p:spPr bwMode="auto">
          <a:xfrm>
            <a:off x="2743200" y="228600"/>
            <a:ext cx="3290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400" b="1" u="sng"/>
              <a:t>Буддийские обряды</a:t>
            </a:r>
          </a:p>
        </p:txBody>
      </p:sp>
      <p:sp>
        <p:nvSpPr>
          <p:cNvPr id="26627" name="Rectangle 5"/>
          <p:cNvSpPr>
            <a:spLocks noChangeArrowheads="1"/>
          </p:cNvSpPr>
          <p:nvPr/>
        </p:nvSpPr>
        <p:spPr bwMode="auto">
          <a:xfrm>
            <a:off x="228600" y="2362200"/>
            <a:ext cx="46259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000" b="1"/>
              <a:t>Дзул-хурал (святильный обряд) –  </a:t>
            </a:r>
            <a:br>
              <a:rPr lang="ru-RU" altLang="ru-RU" sz="2000" b="1"/>
            </a:br>
            <a:r>
              <a:rPr lang="ru-RU" altLang="ru-RU" sz="2000"/>
              <a:t>покаяние за плохое обращение </a:t>
            </a:r>
            <a:br>
              <a:rPr lang="ru-RU" altLang="ru-RU" sz="2000"/>
            </a:br>
            <a:r>
              <a:rPr lang="ru-RU" altLang="ru-RU" sz="2000"/>
              <a:t>с животными; поздняя осень </a:t>
            </a:r>
          </a:p>
        </p:txBody>
      </p:sp>
      <p:pic>
        <p:nvPicPr>
          <p:cNvPr id="26628" name="Picture 7" descr="Богослужения одного из шести главных ежегодных молебнов буддизма - Дуйнхор-хурал - начались сегодня во всех дацанах Буддийской традиционной Сангхи России"/>
          <p:cNvPicPr>
            <a:picLocks noChangeAspect="1" noChangeArrowheads="1"/>
          </p:cNvPicPr>
          <p:nvPr/>
        </p:nvPicPr>
        <p:blipFill>
          <a:blip r:embed="rId2">
            <a:lum bright="18000"/>
            <a:extLst>
              <a:ext uri="{28A0092B-C50C-407E-A947-70E740481C1C}">
                <a14:useLocalDpi xmlns:a14="http://schemas.microsoft.com/office/drawing/2010/main" val="0"/>
              </a:ext>
            </a:extLst>
          </a:blip>
          <a:srcRect/>
          <a:stretch>
            <a:fillRect/>
          </a:stretch>
        </p:blipFill>
        <p:spPr bwMode="auto">
          <a:xfrm>
            <a:off x="5410200" y="1295400"/>
            <a:ext cx="3479800" cy="5334000"/>
          </a:xfrm>
          <a:prstGeom prst="rect">
            <a:avLst/>
          </a:prstGeom>
          <a:noFill/>
          <a:ln w="76200" cmpd="tri">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6629" name="Rectangle 8"/>
          <p:cNvSpPr>
            <a:spLocks noChangeArrowheads="1"/>
          </p:cNvSpPr>
          <p:nvPr/>
        </p:nvSpPr>
        <p:spPr bwMode="auto">
          <a:xfrm>
            <a:off x="228600" y="1447800"/>
            <a:ext cx="52482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000" b="1"/>
              <a:t>Дуйнхор-хурал (праздник Калачакры) – </a:t>
            </a:r>
          </a:p>
          <a:p>
            <a:r>
              <a:rPr lang="ru-RU" altLang="ru-RU" sz="2000"/>
              <a:t>начало проповеди Буддой; весна</a:t>
            </a:r>
          </a:p>
        </p:txBody>
      </p:sp>
      <p:sp>
        <p:nvSpPr>
          <p:cNvPr id="26630" name="Rectangle 11"/>
          <p:cNvSpPr>
            <a:spLocks noChangeArrowheads="1"/>
          </p:cNvSpPr>
          <p:nvPr/>
        </p:nvSpPr>
        <p:spPr bwMode="auto">
          <a:xfrm>
            <a:off x="228600" y="3733800"/>
            <a:ext cx="469741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000" b="1"/>
              <a:t>День смерти (паринирвана) Будды</a:t>
            </a:r>
            <a:r>
              <a:rPr lang="ru-RU" altLang="ru-RU" sz="2000"/>
              <a:t>.</a:t>
            </a:r>
          </a:p>
          <a:p>
            <a:r>
              <a:rPr lang="ru-RU" altLang="ru-RU" sz="2000"/>
              <a:t>В июле в память всех умерших </a:t>
            </a:r>
            <a:br>
              <a:rPr lang="ru-RU" altLang="ru-RU" sz="2000"/>
            </a:br>
            <a:r>
              <a:rPr lang="ru-RU" altLang="ru-RU" sz="2000"/>
              <a:t>пускают по рекам </a:t>
            </a:r>
            <a:br>
              <a:rPr lang="ru-RU" altLang="ru-RU" sz="2000"/>
            </a:br>
            <a:r>
              <a:rPr lang="ru-RU" altLang="ru-RU" sz="2000"/>
              <a:t>зажженные светильники</a:t>
            </a:r>
          </a:p>
        </p:txBody>
      </p:sp>
      <p:sp>
        <p:nvSpPr>
          <p:cNvPr id="26631" name="Rectangle 12"/>
          <p:cNvSpPr>
            <a:spLocks noChangeArrowheads="1"/>
          </p:cNvSpPr>
          <p:nvPr/>
        </p:nvSpPr>
        <p:spPr bwMode="auto">
          <a:xfrm>
            <a:off x="228600" y="762000"/>
            <a:ext cx="5613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000" b="1"/>
              <a:t>8 апреля – день рождения Будды Гаутамы</a:t>
            </a:r>
          </a:p>
        </p:txBody>
      </p:sp>
      <p:sp>
        <p:nvSpPr>
          <p:cNvPr id="26632" name="Rectangle 13"/>
          <p:cNvSpPr>
            <a:spLocks noChangeArrowheads="1"/>
          </p:cNvSpPr>
          <p:nvPr/>
        </p:nvSpPr>
        <p:spPr bwMode="auto">
          <a:xfrm>
            <a:off x="228600" y="5334000"/>
            <a:ext cx="4087813"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ru-RU" altLang="ru-RU" sz="2000"/>
              <a:t>Дни, посвящённые бодхисатвам </a:t>
            </a:r>
            <a:br>
              <a:rPr lang="ru-RU" altLang="ru-RU" sz="2000"/>
            </a:br>
            <a:r>
              <a:rPr lang="ru-RU" altLang="ru-RU" sz="2000"/>
              <a:t>и божествам совпадают </a:t>
            </a:r>
            <a:br>
              <a:rPr lang="ru-RU" altLang="ru-RU" sz="2000"/>
            </a:br>
            <a:r>
              <a:rPr lang="ru-RU" altLang="ru-RU" sz="2000"/>
              <a:t>с местными праздниками</a:t>
            </a:r>
          </a:p>
        </p:txBody>
      </p:sp>
    </p:spTree>
    <p:extLst>
      <p:ext uri="{BB962C8B-B14F-4D97-AF65-F5344CB8AC3E}">
        <p14:creationId xmlns:p14="http://schemas.microsoft.com/office/powerpoint/2010/main" val="1309058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descr="jHXCj7pk25510593_800x6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7" name="Rectangle 7"/>
          <p:cNvSpPr>
            <a:spLocks noChangeArrowheads="1"/>
          </p:cNvSpPr>
          <p:nvPr/>
        </p:nvSpPr>
        <p:spPr bwMode="auto">
          <a:xfrm>
            <a:off x="0" y="15875"/>
            <a:ext cx="9144000" cy="685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indent="320675">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r>
              <a:rPr lang="ru-RU" altLang="ru-RU" sz="2400" i="1">
                <a:solidFill>
                  <a:prstClr val="white"/>
                </a:solidFill>
                <a:latin typeface="Times New Roman" pitchFamily="18" charset="0"/>
                <a:cs typeface="Arial" pitchFamily="34" charset="0"/>
              </a:rPr>
              <a:t>Один из учеников спросил Будду:</a:t>
            </a:r>
          </a:p>
          <a:p>
            <a:pPr fontAlgn="base">
              <a:spcBef>
                <a:spcPct val="0"/>
              </a:spcBef>
              <a:spcAft>
                <a:spcPct val="0"/>
              </a:spcAft>
            </a:pPr>
            <a:r>
              <a:rPr lang="ru-RU" altLang="ru-RU" sz="2400">
                <a:solidFill>
                  <a:prstClr val="white"/>
                </a:solidFill>
                <a:latin typeface="Times New Roman" pitchFamily="18" charset="0"/>
                <a:cs typeface="Arial" pitchFamily="34" charset="0"/>
              </a:rPr>
              <a:t>— Если меня кто-нибудь ударит,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что я должен делать?</a:t>
            </a:r>
          </a:p>
          <a:p>
            <a:pPr fontAlgn="base">
              <a:spcBef>
                <a:spcPct val="0"/>
              </a:spcBef>
              <a:spcAft>
                <a:spcPct val="0"/>
              </a:spcAft>
            </a:pPr>
            <a:r>
              <a:rPr lang="ru-RU" altLang="ru-RU" sz="2400" i="1">
                <a:solidFill>
                  <a:prstClr val="white"/>
                </a:solidFill>
                <a:latin typeface="Times New Roman" pitchFamily="18" charset="0"/>
                <a:cs typeface="Arial" pitchFamily="34" charset="0"/>
              </a:rPr>
              <a:t>Будда ответил:</a:t>
            </a:r>
          </a:p>
          <a:p>
            <a:pPr fontAlgn="base">
              <a:spcBef>
                <a:spcPct val="0"/>
              </a:spcBef>
              <a:spcAft>
                <a:spcPct val="0"/>
              </a:spcAft>
            </a:pPr>
            <a:r>
              <a:rPr lang="ru-RU" altLang="ru-RU" sz="2400">
                <a:solidFill>
                  <a:prstClr val="white"/>
                </a:solidFill>
                <a:latin typeface="Times New Roman" pitchFamily="18" charset="0"/>
                <a:cs typeface="Arial" pitchFamily="34" charset="0"/>
              </a:rPr>
              <a:t>— Если на вас с дерева упадёт сухая ветка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и ударит вас, что вы должны делать?</a:t>
            </a:r>
          </a:p>
          <a:p>
            <a:pPr fontAlgn="base">
              <a:spcBef>
                <a:spcPct val="0"/>
              </a:spcBef>
              <a:spcAft>
                <a:spcPct val="0"/>
              </a:spcAft>
            </a:pPr>
            <a:r>
              <a:rPr lang="ru-RU" altLang="ru-RU" sz="2400" i="1">
                <a:solidFill>
                  <a:prstClr val="white"/>
                </a:solidFill>
                <a:latin typeface="Times New Roman" pitchFamily="18" charset="0"/>
                <a:cs typeface="Arial" pitchFamily="34" charset="0"/>
              </a:rPr>
              <a:t>Ученик сказал:</a:t>
            </a:r>
          </a:p>
          <a:p>
            <a:pPr fontAlgn="base">
              <a:spcBef>
                <a:spcPct val="0"/>
              </a:spcBef>
              <a:spcAft>
                <a:spcPct val="0"/>
              </a:spcAft>
            </a:pPr>
            <a:r>
              <a:rPr lang="ru-RU" altLang="ru-RU" sz="2400">
                <a:solidFill>
                  <a:prstClr val="white"/>
                </a:solidFill>
                <a:latin typeface="Times New Roman" pitchFamily="18" charset="0"/>
                <a:cs typeface="Arial" pitchFamily="34" charset="0"/>
              </a:rPr>
              <a:t>— Что же я буду делать? Это же простая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случайность, простое совпадение,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что я оказался под деревом,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когда с него упала ветка.</a:t>
            </a:r>
          </a:p>
          <a:p>
            <a:pPr fontAlgn="base">
              <a:spcBef>
                <a:spcPct val="0"/>
              </a:spcBef>
              <a:spcAft>
                <a:spcPct val="0"/>
              </a:spcAft>
            </a:pPr>
            <a:r>
              <a:rPr lang="ru-RU" altLang="ru-RU" sz="2400" i="1">
                <a:solidFill>
                  <a:prstClr val="white"/>
                </a:solidFill>
                <a:latin typeface="Times New Roman" pitchFamily="18" charset="0"/>
                <a:cs typeface="Arial" pitchFamily="34" charset="0"/>
              </a:rPr>
              <a:t>Будда сказал:</a:t>
            </a:r>
          </a:p>
          <a:p>
            <a:pPr fontAlgn="base">
              <a:spcBef>
                <a:spcPct val="0"/>
              </a:spcBef>
              <a:spcAft>
                <a:spcPct val="0"/>
              </a:spcAft>
            </a:pPr>
            <a:r>
              <a:rPr lang="ru-RU" altLang="ru-RU" sz="2400">
                <a:solidFill>
                  <a:prstClr val="white"/>
                </a:solidFill>
                <a:latin typeface="Times New Roman" pitchFamily="18" charset="0"/>
                <a:cs typeface="Arial" pitchFamily="34" charset="0"/>
              </a:rPr>
              <a:t>— Так делайте то же самое.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Кто-то был безумен, был в гневе, и ударил вас. </a:t>
            </a:r>
            <a:br>
              <a:rPr lang="ru-RU" altLang="ru-RU" sz="2400">
                <a:solidFill>
                  <a:prstClr val="white"/>
                </a:solidFill>
                <a:latin typeface="Times New Roman" pitchFamily="18" charset="0"/>
                <a:cs typeface="Arial" pitchFamily="34" charset="0"/>
              </a:rPr>
            </a:br>
            <a:r>
              <a:rPr lang="ru-RU" altLang="ru-RU" sz="2400">
                <a:solidFill>
                  <a:prstClr val="white"/>
                </a:solidFill>
                <a:latin typeface="Times New Roman" pitchFamily="18" charset="0"/>
                <a:cs typeface="Arial" pitchFamily="34" charset="0"/>
              </a:rPr>
              <a:t>    Это всё равно, что ветка с дерева упала на вас. </a:t>
            </a:r>
            <a:endParaRPr lang="en-US" altLang="ru-RU" sz="2400">
              <a:solidFill>
                <a:prstClr val="white"/>
              </a:solidFill>
              <a:latin typeface="Times New Roman" pitchFamily="18" charset="0"/>
              <a:cs typeface="Arial" pitchFamily="34" charset="0"/>
            </a:endParaRPr>
          </a:p>
          <a:p>
            <a:pPr fontAlgn="base">
              <a:spcBef>
                <a:spcPct val="0"/>
              </a:spcBef>
              <a:spcAft>
                <a:spcPct val="0"/>
              </a:spcAft>
            </a:pPr>
            <a:r>
              <a:rPr lang="ru-RU" altLang="ru-RU" sz="2800" b="1">
                <a:solidFill>
                  <a:prstClr val="white"/>
                </a:solidFill>
                <a:latin typeface="Times New Roman" pitchFamily="18" charset="0"/>
                <a:cs typeface="Arial" pitchFamily="34" charset="0"/>
              </a:rPr>
              <a:t>Пусть это не тревожит вас, </a:t>
            </a:r>
            <a:endParaRPr lang="en-US" altLang="ru-RU" sz="2800" b="1">
              <a:solidFill>
                <a:prstClr val="white"/>
              </a:solidFill>
              <a:latin typeface="Times New Roman" pitchFamily="18" charset="0"/>
              <a:cs typeface="Arial" pitchFamily="34" charset="0"/>
            </a:endParaRPr>
          </a:p>
          <a:p>
            <a:pPr fontAlgn="base">
              <a:spcBef>
                <a:spcPct val="0"/>
              </a:spcBef>
              <a:spcAft>
                <a:spcPct val="0"/>
              </a:spcAft>
            </a:pPr>
            <a:r>
              <a:rPr lang="en-US" altLang="ru-RU" sz="2800" b="1">
                <a:solidFill>
                  <a:prstClr val="white"/>
                </a:solidFill>
                <a:latin typeface="Times New Roman" pitchFamily="18" charset="0"/>
                <a:cs typeface="Arial" pitchFamily="34" charset="0"/>
              </a:rPr>
              <a:t>			</a:t>
            </a:r>
            <a:r>
              <a:rPr lang="ru-RU" altLang="ru-RU" sz="2800" b="1">
                <a:solidFill>
                  <a:prstClr val="white"/>
                </a:solidFill>
                <a:latin typeface="Times New Roman" pitchFamily="18" charset="0"/>
                <a:cs typeface="Arial" pitchFamily="34" charset="0"/>
              </a:rPr>
              <a:t>просто идите своим путём, </a:t>
            </a:r>
            <a:br>
              <a:rPr lang="ru-RU" altLang="ru-RU" sz="2800" b="1">
                <a:solidFill>
                  <a:prstClr val="white"/>
                </a:solidFill>
                <a:latin typeface="Times New Roman" pitchFamily="18" charset="0"/>
                <a:cs typeface="Arial" pitchFamily="34" charset="0"/>
              </a:rPr>
            </a:br>
            <a:r>
              <a:rPr lang="ru-RU" altLang="ru-RU" sz="2800" b="1">
                <a:solidFill>
                  <a:prstClr val="white"/>
                </a:solidFill>
                <a:latin typeface="Times New Roman" pitchFamily="18" charset="0"/>
                <a:cs typeface="Arial" pitchFamily="34" charset="0"/>
              </a:rPr>
              <a:t>                                              будто ничего и не случилось.</a:t>
            </a:r>
          </a:p>
        </p:txBody>
      </p:sp>
    </p:spTree>
    <p:extLst>
      <p:ext uri="{BB962C8B-B14F-4D97-AF65-F5344CB8AC3E}">
        <p14:creationId xmlns:p14="http://schemas.microsoft.com/office/powerpoint/2010/main" val="504571178"/>
      </p:ext>
    </p:extLst>
  </p:cSld>
  <p:clrMapOvr>
    <a:masterClrMapping/>
  </p:clrMapOvr>
  <p:transition>
    <p:wheel spokes="8"/>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127"/>
                                        </p:tgtEl>
                                        <p:attrNameLst>
                                          <p:attrName>style.visibility</p:attrName>
                                        </p:attrNameLst>
                                      </p:cBhvr>
                                      <p:to>
                                        <p:strVal val="visible"/>
                                      </p:to>
                                    </p:set>
                                    <p:anim calcmode="discrete" valueType="clr">
                                      <p:cBhvr override="childStyle">
                                        <p:cTn id="7" dur="80"/>
                                        <p:tgtEl>
                                          <p:spTgt spid="512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127"/>
                                        </p:tgtEl>
                                        <p:attrNameLst>
                                          <p:attrName>fillcolor</p:attrName>
                                        </p:attrNameLst>
                                      </p:cBhvr>
                                      <p:tavLst>
                                        <p:tav tm="0">
                                          <p:val>
                                            <p:clrVal>
                                              <a:schemeClr val="accent2"/>
                                            </p:clrVal>
                                          </p:val>
                                        </p:tav>
                                        <p:tav tm="50000">
                                          <p:val>
                                            <p:clrVal>
                                              <a:schemeClr val="hlink"/>
                                            </p:clrVal>
                                          </p:val>
                                        </p:tav>
                                      </p:tavLst>
                                    </p:anim>
                                    <p:set>
                                      <p:cBhvr>
                                        <p:cTn id="9" dur="80"/>
                                        <p:tgtEl>
                                          <p:spTgt spid="51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642910" y="214290"/>
            <a:ext cx="8043890" cy="714380"/>
          </a:xfrm>
        </p:spPr>
        <p:txBody>
          <a:bodyPr>
            <a:normAutofit fontScale="90000"/>
          </a:bodyPr>
          <a:lstStyle/>
          <a:p>
            <a:pPr algn="ctr"/>
            <a:r>
              <a:rPr lang="ru-RU" sz="5400" dirty="0" smtClean="0">
                <a:solidFill>
                  <a:schemeClr val="accent3">
                    <a:lumMod val="50000"/>
                  </a:schemeClr>
                </a:solidFill>
              </a:rPr>
              <a:t>                                                             Ислам.</a:t>
            </a:r>
            <a:endParaRPr lang="ru-RU" sz="5400" dirty="0">
              <a:solidFill>
                <a:schemeClr val="accent3">
                  <a:lumMod val="50000"/>
                </a:schemeClr>
              </a:solidFill>
            </a:endParaRPr>
          </a:p>
        </p:txBody>
      </p:sp>
      <p:pic>
        <p:nvPicPr>
          <p:cNvPr id="4" name="Picture 5" descr="Картинка 43 из 25636"/>
          <p:cNvPicPr>
            <a:picLocks noGrp="1" noChangeAspect="1" noChangeArrowheads="1"/>
          </p:cNvPicPr>
          <p:nvPr>
            <p:ph type="pic" idx="1"/>
          </p:nvPr>
        </p:nvPicPr>
        <p:blipFill>
          <a:blip r:embed="rId2" cstate="print"/>
          <a:srcRect l="11672" r="11672"/>
          <a:stretch>
            <a:fillRect/>
          </a:stretch>
        </p:blipFill>
        <p:spPr bwMode="auto">
          <a:xfrm>
            <a:off x="357158" y="1071546"/>
            <a:ext cx="6019800" cy="5562600"/>
          </a:xfrm>
          <a:prstGeom prst="rect">
            <a:avLst/>
          </a:prstGeom>
          <a:noFill/>
          <a:ln w="9525">
            <a:noFill/>
            <a:miter lim="800000"/>
            <a:headEnd/>
            <a:tailEnd/>
          </a:ln>
        </p:spPr>
      </p:pic>
      <p:sp>
        <p:nvSpPr>
          <p:cNvPr id="5" name="Текст 4"/>
          <p:cNvSpPr>
            <a:spLocks noGrp="1"/>
          </p:cNvSpPr>
          <p:nvPr>
            <p:ph type="body" sz="half" idx="2"/>
          </p:nvPr>
        </p:nvSpPr>
        <p:spPr>
          <a:xfrm>
            <a:off x="6500826" y="1600200"/>
            <a:ext cx="2357454" cy="4419600"/>
          </a:xfrm>
        </p:spPr>
        <p:txBody>
          <a:bodyPr/>
          <a:lstStyle/>
          <a:p>
            <a:pPr algn="ctr"/>
            <a:r>
              <a:rPr lang="ru-RU" sz="2800" b="1" dirty="0" smtClean="0">
                <a:solidFill>
                  <a:schemeClr val="tx2">
                    <a:lumMod val="50000"/>
                  </a:schemeClr>
                </a:solidFill>
              </a:rPr>
              <a:t>Намаз</a:t>
            </a:r>
            <a:r>
              <a:rPr lang="ru-RU" sz="2400" dirty="0" smtClean="0"/>
              <a:t> -обязательная молитва у мусульман, совершаемая пять раз в день </a:t>
            </a:r>
          </a:p>
          <a:p>
            <a:endParaRPr lang="ru-RU" dirty="0"/>
          </a:p>
        </p:txBody>
      </p:sp>
    </p:spTree>
    <p:extLst>
      <p:ext uri="{BB962C8B-B14F-4D97-AF65-F5344CB8AC3E}">
        <p14:creationId xmlns:p14="http://schemas.microsoft.com/office/powerpoint/2010/main" val="60479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800" dirty="0" err="1" smtClean="0">
                <a:solidFill>
                  <a:schemeClr val="accent2">
                    <a:lumMod val="50000"/>
                  </a:schemeClr>
                </a:solidFill>
              </a:rPr>
              <a:t>Шахада</a:t>
            </a:r>
            <a:r>
              <a:rPr lang="ru-RU" sz="4800" dirty="0" smtClean="0">
                <a:solidFill>
                  <a:schemeClr val="accent2">
                    <a:lumMod val="50000"/>
                  </a:schemeClr>
                </a:solidFill>
              </a:rPr>
              <a:t>.</a:t>
            </a:r>
            <a:endParaRPr lang="ru-RU" sz="4800" dirty="0">
              <a:solidFill>
                <a:schemeClr val="accent2">
                  <a:lumMod val="50000"/>
                </a:schemeClr>
              </a:solidFill>
            </a:endParaRPr>
          </a:p>
        </p:txBody>
      </p:sp>
      <p:pic>
        <p:nvPicPr>
          <p:cNvPr id="5" name="Picture 5" descr="Картинка 14 из 526">
            <a:hlinkClick r:id="rId2"/>
          </p:cNvPr>
          <p:cNvPicPr>
            <a:picLocks noGrp="1" noChangeAspect="1" noChangeArrowheads="1"/>
          </p:cNvPicPr>
          <p:nvPr>
            <p:ph sz="half" idx="1"/>
          </p:nvPr>
        </p:nvPicPr>
        <p:blipFill>
          <a:blip r:embed="rId3" cstate="print"/>
          <a:stretch>
            <a:fillRect/>
          </a:stretch>
        </p:blipFill>
        <p:spPr bwMode="auto">
          <a:xfrm>
            <a:off x="428596" y="1428736"/>
            <a:ext cx="4762532" cy="3571900"/>
          </a:xfrm>
          <a:prstGeom prst="rect">
            <a:avLst/>
          </a:prstGeom>
          <a:noFill/>
          <a:ln w="9525">
            <a:noFill/>
            <a:miter lim="800000"/>
            <a:headEnd/>
            <a:tailEnd/>
          </a:ln>
        </p:spPr>
      </p:pic>
      <p:sp>
        <p:nvSpPr>
          <p:cNvPr id="4" name="Текст 3"/>
          <p:cNvSpPr>
            <a:spLocks noGrp="1"/>
          </p:cNvSpPr>
          <p:nvPr>
            <p:ph sz="half" idx="2"/>
          </p:nvPr>
        </p:nvSpPr>
        <p:spPr>
          <a:xfrm>
            <a:off x="4929190" y="1524000"/>
            <a:ext cx="3778946" cy="4572000"/>
          </a:xfrm>
        </p:spPr>
        <p:txBody>
          <a:bodyPr>
            <a:normAutofit/>
          </a:bodyPr>
          <a:lstStyle/>
          <a:p>
            <a:pPr algn="ctr">
              <a:buNone/>
            </a:pPr>
            <a:r>
              <a:rPr lang="ru-RU" sz="2800" dirty="0" smtClean="0"/>
              <a:t>Исламский символ веры, свидетельствующий веру в единого Бога (Аллаха) и пророческую миссию </a:t>
            </a:r>
            <a:r>
              <a:rPr lang="ru-RU" sz="2800" dirty="0" err="1" smtClean="0"/>
              <a:t>Мухаммада</a:t>
            </a:r>
            <a:r>
              <a:rPr lang="ru-RU" sz="2800" dirty="0" smtClean="0"/>
              <a:t>. </a:t>
            </a:r>
          </a:p>
          <a:p>
            <a:endParaRPr lang="ru-RU" dirty="0"/>
          </a:p>
        </p:txBody>
      </p:sp>
    </p:spTree>
    <p:extLst>
      <p:ext uri="{BB962C8B-B14F-4D97-AF65-F5344CB8AC3E}">
        <p14:creationId xmlns:p14="http://schemas.microsoft.com/office/powerpoint/2010/main" val="3557858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amond(in)">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643074"/>
          </a:xfrm>
        </p:spPr>
        <p:txBody>
          <a:bodyPr>
            <a:normAutofit/>
          </a:bodyPr>
          <a:lstStyle/>
          <a:p>
            <a:r>
              <a:rPr lang="ru-RU" sz="4400" dirty="0" smtClean="0"/>
              <a:t/>
            </a:r>
            <a:br>
              <a:rPr lang="ru-RU" sz="4400" dirty="0" smtClean="0"/>
            </a:br>
            <a:endParaRPr lang="ru-RU" dirty="0"/>
          </a:p>
        </p:txBody>
      </p:sp>
      <p:pic>
        <p:nvPicPr>
          <p:cNvPr id="5" name="Picture 6" descr="Файл:Shabbat table setting.jpg"/>
          <p:cNvPicPr>
            <a:picLocks noGrp="1" noChangeAspect="1" noChangeArrowheads="1"/>
          </p:cNvPicPr>
          <p:nvPr>
            <p:ph sz="half" idx="1"/>
          </p:nvPr>
        </p:nvPicPr>
        <p:blipFill>
          <a:blip r:embed="rId2" cstate="print"/>
          <a:srcRect/>
          <a:stretch>
            <a:fillRect/>
          </a:stretch>
        </p:blipFill>
        <p:spPr bwMode="auto">
          <a:xfrm>
            <a:off x="357158" y="2857496"/>
            <a:ext cx="4059238" cy="3044429"/>
          </a:xfrm>
          <a:prstGeom prst="rect">
            <a:avLst/>
          </a:prstGeom>
          <a:noFill/>
          <a:ln w="9525">
            <a:noFill/>
            <a:miter lim="800000"/>
            <a:headEnd/>
            <a:tailEnd/>
          </a:ln>
        </p:spPr>
      </p:pic>
      <p:pic>
        <p:nvPicPr>
          <p:cNvPr id="7" name="Picture 8" descr="Картинка 53 из 8990"/>
          <p:cNvPicPr>
            <a:picLocks noGrp="1" noChangeAspect="1" noChangeArrowheads="1"/>
          </p:cNvPicPr>
          <p:nvPr>
            <p:ph sz="half" idx="2"/>
          </p:nvPr>
        </p:nvPicPr>
        <p:blipFill>
          <a:blip r:embed="rId3" cstate="print"/>
          <a:srcRect/>
          <a:stretch>
            <a:fillRect/>
          </a:stretch>
        </p:blipFill>
        <p:spPr bwMode="auto">
          <a:xfrm>
            <a:off x="4714876" y="2786058"/>
            <a:ext cx="4059238" cy="3340617"/>
          </a:xfrm>
          <a:prstGeom prst="rect">
            <a:avLst/>
          </a:prstGeom>
          <a:noFill/>
          <a:ln w="9525">
            <a:noFill/>
            <a:miter lim="800000"/>
            <a:headEnd/>
            <a:tailEnd/>
          </a:ln>
        </p:spPr>
      </p:pic>
      <p:sp>
        <p:nvSpPr>
          <p:cNvPr id="8" name="Прямоугольник 7"/>
          <p:cNvSpPr/>
          <p:nvPr/>
        </p:nvSpPr>
        <p:spPr>
          <a:xfrm>
            <a:off x="500034" y="428604"/>
            <a:ext cx="8001056" cy="1865126"/>
          </a:xfrm>
          <a:prstGeom prst="rect">
            <a:avLst/>
          </a:prstGeom>
        </p:spPr>
        <p:txBody>
          <a:bodyPr wrap="square">
            <a:spAutoFit/>
          </a:bodyPr>
          <a:lstStyle/>
          <a:p>
            <a:pPr fontAlgn="base">
              <a:lnSpc>
                <a:spcPct val="90000"/>
              </a:lnSpc>
              <a:spcBef>
                <a:spcPct val="0"/>
              </a:spcBef>
              <a:spcAft>
                <a:spcPct val="0"/>
              </a:spcAft>
            </a:pPr>
            <a:r>
              <a:rPr lang="ru-RU" sz="4000" b="1" dirty="0">
                <a:solidFill>
                  <a:srgbClr val="E7BC29">
                    <a:lumMod val="50000"/>
                  </a:srgbClr>
                </a:solidFill>
                <a:latin typeface="Comic Sans MS" pitchFamily="66" charset="0"/>
                <a:cs typeface="Arial" charset="0"/>
              </a:rPr>
              <a:t>             Иудаизм.</a:t>
            </a:r>
          </a:p>
          <a:p>
            <a:pPr fontAlgn="base">
              <a:lnSpc>
                <a:spcPct val="90000"/>
              </a:lnSpc>
              <a:spcBef>
                <a:spcPct val="0"/>
              </a:spcBef>
              <a:spcAft>
                <a:spcPct val="0"/>
              </a:spcAft>
            </a:pPr>
            <a:r>
              <a:rPr lang="ru-RU" sz="3200" b="1" dirty="0" err="1">
                <a:solidFill>
                  <a:srgbClr val="E7BC29">
                    <a:lumMod val="50000"/>
                  </a:srgbClr>
                </a:solidFill>
                <a:latin typeface="Comic Sans MS" pitchFamily="66" charset="0"/>
                <a:cs typeface="Arial" charset="0"/>
              </a:rPr>
              <a:t>Шаббат</a:t>
            </a:r>
            <a:r>
              <a:rPr lang="ru-RU" sz="2800" dirty="0">
                <a:solidFill>
                  <a:srgbClr val="E7BC29">
                    <a:lumMod val="50000"/>
                  </a:srgbClr>
                </a:solidFill>
                <a:latin typeface="Comic Sans MS" pitchFamily="66" charset="0"/>
                <a:cs typeface="Arial" charset="0"/>
              </a:rPr>
              <a:t> - седьмой день недели, в который Тора предписывает воздерживаться от работы. </a:t>
            </a:r>
          </a:p>
        </p:txBody>
      </p:sp>
    </p:spTree>
    <p:extLst>
      <p:ext uri="{BB962C8B-B14F-4D97-AF65-F5344CB8AC3E}">
        <p14:creationId xmlns:p14="http://schemas.microsoft.com/office/powerpoint/2010/main" val="1487598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animEffect transition="in" filter="wipe(up)">
                                      <p:cBhvr>
                                        <p:cTn id="7" dur="20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88640"/>
            <a:ext cx="8406680" cy="6001643"/>
          </a:xfrm>
          <a:prstGeom prst="rect">
            <a:avLst/>
          </a:prstGeom>
        </p:spPr>
        <p:txBody>
          <a:bodyPr wrap="square">
            <a:spAutoFit/>
          </a:bodyPr>
          <a:lstStyle/>
          <a:p>
            <a:pPr algn="just">
              <a:buFont typeface="Wingdings" pitchFamily="2" charset="2"/>
              <a:buNone/>
            </a:pPr>
            <a:r>
              <a:rPr lang="ru-RU" altLang="ru-RU" sz="2400" dirty="0" smtClean="0"/>
              <a:t>Большое внимание уделяется:</a:t>
            </a:r>
          </a:p>
          <a:p>
            <a:pPr algn="just"/>
            <a:r>
              <a:rPr lang="ru-RU" altLang="ru-RU" sz="2400" dirty="0" smtClean="0"/>
              <a:t>Молитве, чтению Священного писания.</a:t>
            </a:r>
          </a:p>
          <a:p>
            <a:pPr algn="just"/>
            <a:r>
              <a:rPr lang="ru-RU" altLang="ru-RU" sz="2400" dirty="0" smtClean="0"/>
              <a:t>Строгому соблюдению религиозных предписаний.</a:t>
            </a:r>
          </a:p>
          <a:p>
            <a:pPr algn="just"/>
            <a:r>
              <a:rPr lang="ru-RU" altLang="ru-RU" sz="2400" dirty="0" smtClean="0"/>
              <a:t>Современные </a:t>
            </a:r>
            <a:r>
              <a:rPr lang="ru-RU" altLang="ru-RU" sz="2400" u="sng" dirty="0" smtClean="0">
                <a:hlinkClick r:id="rId2" tooltip="Евреи"/>
              </a:rPr>
              <a:t>евреи</a:t>
            </a:r>
            <a:r>
              <a:rPr lang="ru-RU" altLang="ru-RU" sz="2400" dirty="0" smtClean="0"/>
              <a:t> молятся в одни и те же часы, с покрытою головою.</a:t>
            </a:r>
          </a:p>
          <a:p>
            <a:pPr algn="just"/>
            <a:r>
              <a:rPr lang="ru-RU" altLang="ru-RU" sz="2400" dirty="0" smtClean="0"/>
              <a:t>Хранение субботы, седьмой день недели, в который </a:t>
            </a:r>
            <a:r>
              <a:rPr lang="ru-RU" altLang="ru-RU" sz="2400" dirty="0" smtClean="0">
                <a:hlinkClick r:id="rId3" action="ppaction://hlinkfile"/>
              </a:rPr>
              <a:t>Библия</a:t>
            </a:r>
            <a:r>
              <a:rPr lang="ru-RU" altLang="ru-RU" sz="2400" dirty="0" smtClean="0"/>
              <a:t> предписывает воздерживаться от работы. Объяснение этому предписанию: Бог сотворил мир в шесть дней, а на седьмой  покоился, благословив и освятив его.</a:t>
            </a:r>
          </a:p>
          <a:p>
            <a:pPr algn="just">
              <a:buNone/>
            </a:pPr>
            <a:r>
              <a:rPr lang="ru-RU" sz="2400" dirty="0" smtClean="0">
                <a:latin typeface="Times New Roman" pitchFamily="18" charset="0"/>
                <a:cs typeface="Times New Roman" pitchFamily="18" charset="0"/>
              </a:rPr>
              <a:t>Пища у евреев должна быть кошерной, т.е. соответствующей </a:t>
            </a:r>
          </a:p>
          <a:p>
            <a:pPr algn="just">
              <a:buNone/>
            </a:pPr>
            <a:r>
              <a:rPr lang="ru-RU" sz="2400" dirty="0" smtClean="0">
                <a:latin typeface="Times New Roman" pitchFamily="18" charset="0"/>
                <a:cs typeface="Times New Roman" pitchFamily="18" charset="0"/>
              </a:rPr>
              <a:t>заповедям Торы. В частности, запрещена рыба без чешуи и </a:t>
            </a:r>
          </a:p>
          <a:p>
            <a:pPr algn="just">
              <a:buNone/>
            </a:pPr>
            <a:r>
              <a:rPr lang="ru-RU" sz="2400" dirty="0" smtClean="0">
                <a:latin typeface="Times New Roman" pitchFamily="18" charset="0"/>
                <a:cs typeface="Times New Roman" pitchFamily="18" charset="0"/>
              </a:rPr>
              <a:t>плавников, нельзя смешивать мясные и молочные продукты и даже готовить их в одной посуде, разрешено мясо животных только с раздвоенными копытами и т.д.</a:t>
            </a:r>
          </a:p>
          <a:p>
            <a:r>
              <a:rPr lang="ru-RU" altLang="ru-RU" sz="2400" dirty="0" smtClean="0"/>
              <a:t> </a:t>
            </a:r>
            <a:r>
              <a:rPr lang="ru-RU" altLang="ru-RU" dirty="0" smtClean="0"/>
              <a:t> </a:t>
            </a:r>
          </a:p>
        </p:txBody>
      </p:sp>
    </p:spTree>
    <p:extLst>
      <p:ext uri="{BB962C8B-B14F-4D97-AF65-F5344CB8AC3E}">
        <p14:creationId xmlns:p14="http://schemas.microsoft.com/office/powerpoint/2010/main" val="20939220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3323" y="128601"/>
            <a:ext cx="4486549" cy="923330"/>
          </a:xfrm>
          <a:prstGeom prst="rect">
            <a:avLst/>
          </a:prstGeom>
          <a:noFill/>
        </p:spPr>
        <p:txBody>
          <a:bodyPr wrap="none" lIns="91440" tIns="45720" rIns="91440" bIns="45720">
            <a:spAutoFit/>
          </a:bodyPr>
          <a:lstStyle/>
          <a:p>
            <a:pPr algn="ctr"/>
            <a:r>
              <a:rPr lang="ru-RU" sz="5400" b="1" dirty="0">
                <a:ln w="22225">
                  <a:solidFill>
                    <a:srgbClr val="C00000"/>
                  </a:solidFill>
                  <a:prstDash val="solid"/>
                </a:ln>
                <a:solidFill>
                  <a:srgbClr val="ED7D31">
                    <a:lumMod val="75000"/>
                  </a:srgbClr>
                </a:solidFill>
              </a:rPr>
              <a:t>Это интересно</a:t>
            </a:r>
          </a:p>
        </p:txBody>
      </p:sp>
      <p:sp>
        <p:nvSpPr>
          <p:cNvPr id="3" name="TextBox 2"/>
          <p:cNvSpPr txBox="1"/>
          <p:nvPr/>
        </p:nvSpPr>
        <p:spPr>
          <a:xfrm>
            <a:off x="213322" y="1051931"/>
            <a:ext cx="4486549" cy="5632311"/>
          </a:xfrm>
          <a:prstGeom prst="rect">
            <a:avLst/>
          </a:prstGeom>
          <a:noFill/>
          <a:ln>
            <a:solidFill>
              <a:srgbClr val="C00000"/>
            </a:solidFill>
          </a:ln>
        </p:spPr>
        <p:txBody>
          <a:bodyPr wrap="square" rtlCol="0">
            <a:spAutoFit/>
          </a:bodyPr>
          <a:lstStyle/>
          <a:p>
            <a:pPr algn="just"/>
            <a:r>
              <a:rPr lang="ru-RU" sz="2400" b="1" dirty="0">
                <a:solidFill>
                  <a:srgbClr val="ED7D31">
                    <a:lumMod val="50000"/>
                  </a:srgbClr>
                </a:solidFill>
              </a:rPr>
              <a:t>	 В нашей стране на территории Сибири и Дальнего востока живут народы, которые почитают шаманов. Считается, что шамана (или шаманку), выбирают сами духи. Люди верят, что шаманы обеспечивают хорошую погоду, исцеляют больных. Они делают это при помощи специальных обрядов, которые называются </a:t>
            </a:r>
            <a:r>
              <a:rPr lang="ru-RU" sz="2400" b="1" i="1" u="sng" dirty="0">
                <a:solidFill>
                  <a:srgbClr val="ED7D31">
                    <a:lumMod val="50000"/>
                  </a:srgbClr>
                </a:solidFill>
              </a:rPr>
              <a:t>камланием</a:t>
            </a:r>
            <a:r>
              <a:rPr lang="ru-RU" sz="2400" b="1" i="1" dirty="0">
                <a:solidFill>
                  <a:srgbClr val="ED7D31">
                    <a:lumMod val="50000"/>
                  </a:srgbClr>
                </a:solidFill>
              </a:rPr>
              <a:t>. </a:t>
            </a:r>
            <a:r>
              <a:rPr lang="ru-RU" sz="2400" b="1" dirty="0">
                <a:solidFill>
                  <a:srgbClr val="ED7D31">
                    <a:lumMod val="50000"/>
                  </a:srgbClr>
                </a:solidFill>
              </a:rPr>
              <a:t>Эти обряды обязательно выполняют с помощью музыкального инструмента – </a:t>
            </a:r>
            <a:r>
              <a:rPr lang="ru-RU" sz="2400" b="1" i="1" u="sng" dirty="0">
                <a:solidFill>
                  <a:srgbClr val="ED7D31">
                    <a:lumMod val="50000"/>
                  </a:srgbClr>
                </a:solidFill>
              </a:rPr>
              <a:t>бубна</a:t>
            </a:r>
            <a:r>
              <a:rPr lang="ru-RU" sz="2400" b="1" dirty="0">
                <a:solidFill>
                  <a:srgbClr val="ED7D31">
                    <a:lumMod val="50000"/>
                  </a:srgbClr>
                </a:solidFill>
              </a:rPr>
              <a:t>.</a:t>
            </a:r>
            <a:endParaRPr lang="ru-RU" sz="2400" b="1" i="1" dirty="0">
              <a:solidFill>
                <a:srgbClr val="ED7D31">
                  <a:lumMod val="50000"/>
                </a:srgbClr>
              </a:solidFill>
            </a:endParaRPr>
          </a:p>
        </p:txBody>
      </p:sp>
      <p:pic>
        <p:nvPicPr>
          <p:cNvPr id="8194" name="Picture 2" descr="Завтра - еженедельная газет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6757" y="128600"/>
            <a:ext cx="4274910" cy="4115853"/>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Бубен шаманский - купить в Москве: цена, фото - интернет-магазин Подари Хит"/>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6757" y="4408227"/>
            <a:ext cx="2082657" cy="227601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Шаманский бубен. - vitalic92.ya.ru- я.ру"/>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2655" y="4408226"/>
            <a:ext cx="2069012" cy="22760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57851"/>
      </p:ext>
    </p:extLst>
  </p:cSld>
  <p:clrMapOvr>
    <a:masterClrMapping/>
  </p:clrMapOvr>
  <mc:AlternateContent xmlns:mc="http://schemas.openxmlformats.org/markup-compatibility/2006" xmlns:p14="http://schemas.microsoft.com/office/powerpoint/2010/main">
    <mc:Choice Requires="p14">
      <p:transition spd="slow" p14:dur="3000" advClick="0" advTm="17000">
        <p:split orient="vert"/>
      </p:transition>
    </mc:Choice>
    <mc:Fallback xmlns="">
      <p:transition spd="slow" advClick="0" advTm="17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7000"/>
                                  </p:stCondLst>
                                  <p:childTnLst>
                                    <p:set>
                                      <p:cBhvr>
                                        <p:cTn id="16" dur="1" fill="hold">
                                          <p:stCondLst>
                                            <p:cond delay="0"/>
                                          </p:stCondLst>
                                        </p:cTn>
                                        <p:tgtEl>
                                          <p:spTgt spid="8194"/>
                                        </p:tgtEl>
                                        <p:attrNameLst>
                                          <p:attrName>style.visibility</p:attrName>
                                        </p:attrNameLst>
                                      </p:cBhvr>
                                      <p:to>
                                        <p:strVal val="visible"/>
                                      </p:to>
                                    </p:set>
                                    <p:animEffect transition="in" filter="wedge">
                                      <p:cBhvr>
                                        <p:cTn id="17" dur="2000"/>
                                        <p:tgtEl>
                                          <p:spTgt spid="8194"/>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2000"/>
                                  </p:stCondLst>
                                  <p:childTnLst>
                                    <p:set>
                                      <p:cBhvr>
                                        <p:cTn id="21" dur="1" fill="hold">
                                          <p:stCondLst>
                                            <p:cond delay="0"/>
                                          </p:stCondLst>
                                        </p:cTn>
                                        <p:tgtEl>
                                          <p:spTgt spid="8196"/>
                                        </p:tgtEl>
                                        <p:attrNameLst>
                                          <p:attrName>style.visibility</p:attrName>
                                        </p:attrNameLst>
                                      </p:cBhvr>
                                      <p:to>
                                        <p:strVal val="visible"/>
                                      </p:to>
                                    </p:set>
                                    <p:animEffect transition="in" filter="circle(in)">
                                      <p:cBhvr>
                                        <p:cTn id="22" dur="2000"/>
                                        <p:tgtEl>
                                          <p:spTgt spid="819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2000"/>
                                  </p:stCondLst>
                                  <p:childTnLst>
                                    <p:set>
                                      <p:cBhvr>
                                        <p:cTn id="26" dur="1" fill="hold">
                                          <p:stCondLst>
                                            <p:cond delay="0"/>
                                          </p:stCondLst>
                                        </p:cTn>
                                        <p:tgtEl>
                                          <p:spTgt spid="8198"/>
                                        </p:tgtEl>
                                        <p:attrNameLst>
                                          <p:attrName>style.visibility</p:attrName>
                                        </p:attrNameLst>
                                      </p:cBhvr>
                                      <p:to>
                                        <p:strVal val="visible"/>
                                      </p:to>
                                    </p:set>
                                    <p:animEffect transition="in" filter="circle(in)">
                                      <p:cBhvr>
                                        <p:cTn id="27" dur="2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p:txBody>
          <a:bodyPr/>
          <a:lstStyle/>
          <a:p>
            <a:pPr marL="0" indent="0" eaLnBrk="1" hangingPunct="1">
              <a:buNone/>
            </a:pPr>
            <a:r>
              <a:rPr lang="ru-RU" altLang="ru-RU" sz="2800" i="1" dirty="0" smtClean="0"/>
              <a:t>1.Что такое молитва?</a:t>
            </a:r>
          </a:p>
          <a:p>
            <a:pPr eaLnBrk="1" hangingPunct="1">
              <a:buFont typeface="Wingdings" pitchFamily="2" charset="2"/>
              <a:buNone/>
            </a:pPr>
            <a:r>
              <a:rPr lang="ru-RU" altLang="ru-RU" sz="2800" i="1" dirty="0" smtClean="0"/>
              <a:t>   </a:t>
            </a:r>
            <a:r>
              <a:rPr lang="ru-RU" altLang="ru-RU" sz="2800" i="1" dirty="0" smtClean="0"/>
              <a:t>л) </a:t>
            </a:r>
            <a:r>
              <a:rPr lang="ru-RU" altLang="ru-RU" sz="2800" i="1" dirty="0" smtClean="0"/>
              <a:t>заговор</a:t>
            </a:r>
          </a:p>
          <a:p>
            <a:pPr eaLnBrk="1" hangingPunct="1">
              <a:buFont typeface="Wingdings" pitchFamily="2" charset="2"/>
              <a:buNone/>
            </a:pPr>
            <a:r>
              <a:rPr lang="ru-RU" altLang="ru-RU" sz="2800" i="1" dirty="0" smtClean="0"/>
              <a:t>   </a:t>
            </a:r>
            <a:r>
              <a:rPr lang="ru-RU" altLang="ru-RU" sz="2800" i="1" dirty="0" smtClean="0"/>
              <a:t>м) </a:t>
            </a:r>
            <a:r>
              <a:rPr lang="ru-RU" altLang="ru-RU" sz="2800" i="1" dirty="0" smtClean="0"/>
              <a:t>обращение к Богу</a:t>
            </a:r>
          </a:p>
          <a:p>
            <a:pPr eaLnBrk="1" hangingPunct="1">
              <a:buFont typeface="Wingdings" pitchFamily="2" charset="2"/>
              <a:buNone/>
            </a:pPr>
            <a:r>
              <a:rPr lang="ru-RU" altLang="ru-RU" sz="2800" i="1" dirty="0" smtClean="0"/>
              <a:t>   </a:t>
            </a:r>
            <a:r>
              <a:rPr lang="ru-RU" altLang="ru-RU" sz="2800" i="1" dirty="0" smtClean="0"/>
              <a:t>н) </a:t>
            </a:r>
            <a:r>
              <a:rPr lang="ru-RU" altLang="ru-RU" sz="2800" i="1" dirty="0" smtClean="0"/>
              <a:t>общение с иным миром</a:t>
            </a:r>
          </a:p>
          <a:p>
            <a:pPr marL="0" indent="0" eaLnBrk="1" hangingPunct="1">
              <a:buNone/>
            </a:pPr>
            <a:r>
              <a:rPr lang="ru-RU" altLang="ru-RU" sz="2800" i="1" dirty="0" smtClean="0"/>
              <a:t>2.В какой религии молитва называется Намаз?</a:t>
            </a:r>
          </a:p>
          <a:p>
            <a:pPr eaLnBrk="1" hangingPunct="1">
              <a:buFont typeface="Wingdings" pitchFamily="2" charset="2"/>
              <a:buNone/>
            </a:pPr>
            <a:r>
              <a:rPr lang="ru-RU" altLang="ru-RU" sz="2800" i="1" dirty="0" smtClean="0"/>
              <a:t>   </a:t>
            </a:r>
            <a:r>
              <a:rPr lang="ru-RU" altLang="ru-RU" sz="2800" i="1" dirty="0"/>
              <a:t>н</a:t>
            </a:r>
            <a:r>
              <a:rPr lang="ru-RU" altLang="ru-RU" sz="2800" i="1" dirty="0" smtClean="0"/>
              <a:t>) </a:t>
            </a:r>
            <a:r>
              <a:rPr lang="ru-RU" altLang="ru-RU" sz="2800" i="1" dirty="0" smtClean="0"/>
              <a:t>в иудаизме</a:t>
            </a:r>
          </a:p>
          <a:p>
            <a:pPr eaLnBrk="1" hangingPunct="1">
              <a:buFont typeface="Wingdings" pitchFamily="2" charset="2"/>
              <a:buNone/>
            </a:pPr>
            <a:r>
              <a:rPr lang="ru-RU" altLang="ru-RU" sz="2800" i="1" dirty="0" smtClean="0"/>
              <a:t>   </a:t>
            </a:r>
            <a:r>
              <a:rPr lang="ru-RU" altLang="ru-RU" sz="2800" i="1" dirty="0"/>
              <a:t>о</a:t>
            </a:r>
            <a:r>
              <a:rPr lang="ru-RU" altLang="ru-RU" sz="2800" i="1" dirty="0" smtClean="0"/>
              <a:t>) </a:t>
            </a:r>
            <a:r>
              <a:rPr lang="ru-RU" altLang="ru-RU" sz="2800" i="1" dirty="0" smtClean="0"/>
              <a:t>в исламе</a:t>
            </a:r>
          </a:p>
          <a:p>
            <a:pPr eaLnBrk="1" hangingPunct="1">
              <a:buFont typeface="Wingdings" pitchFamily="2" charset="2"/>
              <a:buNone/>
            </a:pPr>
            <a:r>
              <a:rPr lang="ru-RU" altLang="ru-RU" sz="2800" i="1" dirty="0" smtClean="0"/>
              <a:t>   </a:t>
            </a:r>
            <a:r>
              <a:rPr lang="ru-RU" altLang="ru-RU" sz="2800" i="1" dirty="0" smtClean="0"/>
              <a:t>п) </a:t>
            </a:r>
            <a:r>
              <a:rPr lang="ru-RU" altLang="ru-RU" sz="2800" i="1" dirty="0" smtClean="0"/>
              <a:t>в буддизме</a:t>
            </a:r>
          </a:p>
          <a:p>
            <a:pPr eaLnBrk="1" hangingPunct="1"/>
            <a:endParaRPr lang="ru-RU" altLang="ru-RU" i="1" dirty="0" smtClean="0"/>
          </a:p>
        </p:txBody>
      </p:sp>
      <p:sp>
        <p:nvSpPr>
          <p:cNvPr id="24579" name="Заголовок 3"/>
          <p:cNvSpPr>
            <a:spLocks noGrp="1"/>
          </p:cNvSpPr>
          <p:nvPr>
            <p:ph type="title"/>
          </p:nvPr>
        </p:nvSpPr>
        <p:spPr/>
        <p:txBody>
          <a:bodyPr/>
          <a:lstStyle/>
          <a:p>
            <a:pPr eaLnBrk="1" hangingPunct="1"/>
            <a:r>
              <a:rPr lang="ru-RU" altLang="ru-RU" b="1" i="1" dirty="0" smtClean="0"/>
              <a:t> </a:t>
            </a:r>
            <a:r>
              <a:rPr lang="ru-RU" altLang="ru-RU" b="1" i="1" dirty="0" smtClean="0">
                <a:solidFill>
                  <a:schemeClr val="tx1"/>
                </a:solidFill>
              </a:rPr>
              <a:t>Тест</a:t>
            </a:r>
          </a:p>
        </p:txBody>
      </p:sp>
    </p:spTree>
    <p:extLst>
      <p:ext uri="{BB962C8B-B14F-4D97-AF65-F5344CB8AC3E}">
        <p14:creationId xmlns:p14="http://schemas.microsoft.com/office/powerpoint/2010/main" val="28498415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body" idx="1"/>
          </p:nvPr>
        </p:nvSpPr>
        <p:spPr/>
        <p:txBody>
          <a:bodyPr/>
          <a:lstStyle/>
          <a:p>
            <a:pPr marL="0" indent="0" eaLnBrk="1" hangingPunct="1">
              <a:buNone/>
            </a:pPr>
            <a:r>
              <a:rPr lang="ru-RU" altLang="ru-RU" sz="2800" i="1" dirty="0" smtClean="0"/>
              <a:t>3.В какой из религий большое внимание уделяется хранению субботы:</a:t>
            </a:r>
          </a:p>
          <a:p>
            <a:pPr eaLnBrk="1" hangingPunct="1">
              <a:buFont typeface="Wingdings" pitchFamily="2" charset="2"/>
              <a:buNone/>
            </a:pPr>
            <a:r>
              <a:rPr lang="ru-RU" altLang="ru-RU" sz="2800" i="1" dirty="0"/>
              <a:t>м</a:t>
            </a:r>
            <a:r>
              <a:rPr lang="ru-RU" altLang="ru-RU" sz="2800" i="1" dirty="0" smtClean="0"/>
              <a:t>) </a:t>
            </a:r>
            <a:r>
              <a:rPr lang="ru-RU" altLang="ru-RU" sz="2800" i="1" dirty="0" smtClean="0"/>
              <a:t>ислам</a:t>
            </a:r>
          </a:p>
          <a:p>
            <a:pPr eaLnBrk="1" hangingPunct="1">
              <a:buFont typeface="Wingdings" pitchFamily="2" charset="2"/>
              <a:buNone/>
            </a:pPr>
            <a:r>
              <a:rPr lang="ru-RU" altLang="ru-RU" sz="2800" i="1" dirty="0"/>
              <a:t>л</a:t>
            </a:r>
            <a:r>
              <a:rPr lang="ru-RU" altLang="ru-RU" sz="2800" i="1" dirty="0" smtClean="0"/>
              <a:t>) </a:t>
            </a:r>
            <a:r>
              <a:rPr lang="ru-RU" altLang="ru-RU" sz="2800" i="1" dirty="0" smtClean="0"/>
              <a:t>иудаизм</a:t>
            </a:r>
          </a:p>
          <a:p>
            <a:pPr eaLnBrk="1" hangingPunct="1">
              <a:buFont typeface="Wingdings" pitchFamily="2" charset="2"/>
              <a:buNone/>
            </a:pPr>
            <a:r>
              <a:rPr lang="ru-RU" altLang="ru-RU" sz="2800" i="1" dirty="0"/>
              <a:t>н</a:t>
            </a:r>
            <a:r>
              <a:rPr lang="ru-RU" altLang="ru-RU" sz="2800" i="1" dirty="0" smtClean="0"/>
              <a:t>) </a:t>
            </a:r>
            <a:r>
              <a:rPr lang="ru-RU" altLang="ru-RU" sz="2800" i="1" dirty="0" smtClean="0"/>
              <a:t>христианство</a:t>
            </a:r>
          </a:p>
          <a:p>
            <a:pPr marL="0" indent="0" eaLnBrk="1" hangingPunct="1">
              <a:buNone/>
            </a:pPr>
            <a:r>
              <a:rPr lang="ru-RU" altLang="ru-RU" sz="2800" i="1" dirty="0" smtClean="0"/>
              <a:t>4.Что такое Мантра?</a:t>
            </a:r>
          </a:p>
          <a:p>
            <a:pPr eaLnBrk="1" hangingPunct="1">
              <a:buFont typeface="Wingdings" pitchFamily="2" charset="2"/>
              <a:buNone/>
            </a:pPr>
            <a:r>
              <a:rPr lang="ru-RU" altLang="ru-RU" sz="2800" i="1" dirty="0" smtClean="0"/>
              <a:t>  </a:t>
            </a:r>
            <a:r>
              <a:rPr lang="ru-RU" altLang="ru-RU" sz="2800" i="1" dirty="0" smtClean="0"/>
              <a:t>о) </a:t>
            </a:r>
            <a:r>
              <a:rPr lang="ru-RU" altLang="ru-RU" sz="2800" i="1" dirty="0" smtClean="0"/>
              <a:t>священный гимн в буддизме</a:t>
            </a:r>
          </a:p>
          <a:p>
            <a:pPr eaLnBrk="1" hangingPunct="1">
              <a:buFont typeface="Wingdings" pitchFamily="2" charset="2"/>
              <a:buNone/>
            </a:pPr>
            <a:r>
              <a:rPr lang="ru-RU" altLang="ru-RU" sz="2800" i="1" dirty="0" smtClean="0"/>
              <a:t>  п) молитва в исламе</a:t>
            </a:r>
          </a:p>
          <a:p>
            <a:pPr eaLnBrk="1" hangingPunct="1">
              <a:buFont typeface="Wingdings" pitchFamily="2" charset="2"/>
              <a:buNone/>
            </a:pPr>
            <a:r>
              <a:rPr lang="ru-RU" altLang="ru-RU" sz="2800" i="1" dirty="0" smtClean="0"/>
              <a:t>  р) обращение к Богу в христианстве.</a:t>
            </a:r>
          </a:p>
          <a:p>
            <a:pPr eaLnBrk="1" hangingPunct="1">
              <a:buFont typeface="Wingdings" pitchFamily="2" charset="2"/>
              <a:buNone/>
            </a:pPr>
            <a:endParaRPr lang="ru-RU" altLang="ru-RU" sz="2800" i="1" dirty="0" smtClean="0"/>
          </a:p>
          <a:p>
            <a:pPr eaLnBrk="1" hangingPunct="1">
              <a:buFont typeface="Wingdings" pitchFamily="2" charset="2"/>
              <a:buNone/>
            </a:pPr>
            <a:endParaRPr lang="ru-RU" altLang="ru-RU" sz="2800" i="1" dirty="0" smtClean="0"/>
          </a:p>
        </p:txBody>
      </p:sp>
      <p:sp>
        <p:nvSpPr>
          <p:cNvPr id="25603" name="Заголовок 3"/>
          <p:cNvSpPr>
            <a:spLocks noGrp="1"/>
          </p:cNvSpPr>
          <p:nvPr>
            <p:ph type="title"/>
          </p:nvPr>
        </p:nvSpPr>
        <p:spPr/>
        <p:txBody>
          <a:bodyPr/>
          <a:lstStyle/>
          <a:p>
            <a:pPr eaLnBrk="1" hangingPunct="1"/>
            <a:r>
              <a:rPr lang="ru-RU" altLang="ru-RU" dirty="0" smtClean="0">
                <a:solidFill>
                  <a:schemeClr val="tx1"/>
                </a:solidFill>
              </a:rPr>
              <a:t>тест</a:t>
            </a:r>
          </a:p>
        </p:txBody>
      </p:sp>
    </p:spTree>
    <p:extLst>
      <p:ext uri="{BB962C8B-B14F-4D97-AF65-F5344CB8AC3E}">
        <p14:creationId xmlns:p14="http://schemas.microsoft.com/office/powerpoint/2010/main" val="539976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01752" y="404664"/>
            <a:ext cx="8686800" cy="1008112"/>
          </a:xfrm>
        </p:spPr>
        <p:txBody>
          <a:bodyPr>
            <a:noAutofit/>
          </a:bodyPr>
          <a:lstStyle/>
          <a:p>
            <a:r>
              <a:rPr lang="ru-RU" sz="2800" b="1" cap="none" dirty="0" smtClean="0">
                <a:solidFill>
                  <a:srgbClr val="220670"/>
                </a:solidFill>
                <a:effectLst>
                  <a:outerShdw blurRad="50800" dist="38100" algn="tr" rotWithShape="0">
                    <a:prstClr val="black">
                      <a:alpha val="40000"/>
                    </a:prstClr>
                  </a:outerShdw>
                </a:effectLst>
              </a:rPr>
              <a:t>Ритуалы</a:t>
            </a:r>
            <a:r>
              <a:rPr lang="ru-RU" sz="2800" cap="none" dirty="0" smtClean="0">
                <a:solidFill>
                  <a:srgbClr val="220670"/>
                </a:solidFill>
                <a:effectLst>
                  <a:outerShdw blurRad="50800" dist="38100" algn="tr" rotWithShape="0">
                    <a:prstClr val="black">
                      <a:alpha val="40000"/>
                    </a:prstClr>
                  </a:outerShdw>
                </a:effectLst>
              </a:rPr>
              <a:t> – это поведение человека, различные действия, которые связывают его с потусторонним миром.</a:t>
            </a:r>
            <a:r>
              <a:rPr lang="ru-RU" sz="2800" cap="none" dirty="0" smtClean="0"/>
              <a:t/>
            </a:r>
            <a:br>
              <a:rPr lang="ru-RU" sz="2800" cap="none" dirty="0" smtClean="0"/>
            </a:br>
            <a:endParaRPr lang="ru-RU" sz="2800" cap="none" dirty="0"/>
          </a:p>
        </p:txBody>
      </p:sp>
      <p:sp>
        <p:nvSpPr>
          <p:cNvPr id="5" name="Содержимое 4"/>
          <p:cNvSpPr>
            <a:spLocks noGrp="1"/>
          </p:cNvSpPr>
          <p:nvPr>
            <p:ph sz="half" idx="1"/>
          </p:nvPr>
        </p:nvSpPr>
        <p:spPr>
          <a:xfrm>
            <a:off x="-180528" y="1600200"/>
            <a:ext cx="3960440" cy="4724400"/>
          </a:xfrm>
        </p:spPr>
        <p:txBody>
          <a:bodyPr>
            <a:normAutofit lnSpcReduction="10000"/>
          </a:bodyPr>
          <a:lstStyle/>
          <a:p>
            <a:pPr>
              <a:buNone/>
            </a:pPr>
            <a:r>
              <a:rPr lang="ru-RU" dirty="0" smtClean="0">
                <a:solidFill>
                  <a:srgbClr val="00B050"/>
                </a:solidFill>
                <a:effectLst>
                  <a:outerShdw blurRad="50800" dist="38100" algn="tr" rotWithShape="0">
                    <a:prstClr val="black">
                      <a:alpha val="40000"/>
                    </a:prstClr>
                  </a:outerShdw>
                </a:effectLst>
              </a:rPr>
              <a:t>    </a:t>
            </a:r>
            <a:r>
              <a:rPr lang="ru-RU" dirty="0" smtClean="0">
                <a:solidFill>
                  <a:srgbClr val="336600"/>
                </a:solidFill>
                <a:effectLst>
                  <a:outerShdw blurRad="50800" dist="38100" algn="tr" rotWithShape="0">
                    <a:prstClr val="black">
                      <a:alpha val="40000"/>
                    </a:prstClr>
                  </a:outerShdw>
                </a:effectLst>
              </a:rPr>
              <a:t>Охота для древних людей была одним из главных занятий, но охота не всегда бывала удачной. Люди верили, что поражая копьём изображения животных копьями или стрелами, они приманят к себе удачу. </a:t>
            </a:r>
          </a:p>
          <a:p>
            <a:endParaRPr lang="ru-RU" dirty="0">
              <a:solidFill>
                <a:srgbClr val="336600"/>
              </a:solidFill>
            </a:endParaRPr>
          </a:p>
        </p:txBody>
      </p:sp>
      <p:pic>
        <p:nvPicPr>
          <p:cNvPr id="7" name="Содержимое 6" descr="0007-015-KHorosho-razvityj-mozg-obschestvennyj-kharakter-truda-priveli-k-rezkomu.jpg"/>
          <p:cNvPicPr>
            <a:picLocks noGrp="1" noChangeAspect="1"/>
          </p:cNvPicPr>
          <p:nvPr>
            <p:ph sz="half" idx="2"/>
          </p:nvPr>
        </p:nvPicPr>
        <p:blipFill>
          <a:blip r:embed="rId2" cstate="email"/>
          <a:stretch>
            <a:fillRect/>
          </a:stretch>
        </p:blipFill>
        <p:spPr>
          <a:xfrm>
            <a:off x="3635897" y="1196753"/>
            <a:ext cx="4619625" cy="4695825"/>
          </a:xfrm>
        </p:spPr>
      </p:pic>
    </p:spTree>
    <p:extLst>
      <p:ext uri="{BB962C8B-B14F-4D97-AF65-F5344CB8AC3E}">
        <p14:creationId xmlns:p14="http://schemas.microsoft.com/office/powerpoint/2010/main" val="1802525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76672"/>
            <a:ext cx="8136904" cy="5262979"/>
          </a:xfrm>
          <a:prstGeom prst="rect">
            <a:avLst/>
          </a:prstGeom>
        </p:spPr>
        <p:txBody>
          <a:bodyPr wrap="square">
            <a:spAutoFit/>
          </a:bodyPr>
          <a:lstStyle/>
          <a:p>
            <a:pPr lvl="0"/>
            <a:r>
              <a:rPr lang="ru-RU" sz="2800" i="1" dirty="0" smtClean="0"/>
              <a:t>5.Какой </a:t>
            </a:r>
            <a:r>
              <a:rPr lang="ru-RU" sz="2800" i="1" dirty="0"/>
              <a:t>день недели является праздничным у мусульман?</a:t>
            </a:r>
            <a:endParaRPr lang="ru-RU" sz="2800" dirty="0"/>
          </a:p>
          <a:p>
            <a:r>
              <a:rPr lang="ru-RU" sz="2800" i="1" dirty="0"/>
              <a:t>д</a:t>
            </a:r>
            <a:r>
              <a:rPr lang="ru-RU" sz="2800" i="1" dirty="0" smtClean="0"/>
              <a:t>) </a:t>
            </a:r>
            <a:r>
              <a:rPr lang="ru-RU" sz="2800" i="1" dirty="0"/>
              <a:t>пятница</a:t>
            </a:r>
            <a:endParaRPr lang="ru-RU" sz="2800" dirty="0"/>
          </a:p>
          <a:p>
            <a:r>
              <a:rPr lang="ru-RU" sz="2800" i="1" dirty="0" smtClean="0"/>
              <a:t>е) </a:t>
            </a:r>
            <a:r>
              <a:rPr lang="ru-RU" sz="2800" i="1" dirty="0"/>
              <a:t>воскресенье</a:t>
            </a:r>
            <a:endParaRPr lang="ru-RU" sz="2800" dirty="0"/>
          </a:p>
          <a:p>
            <a:r>
              <a:rPr lang="ru-RU" sz="2800" i="1" dirty="0"/>
              <a:t>ж</a:t>
            </a:r>
            <a:r>
              <a:rPr lang="ru-RU" sz="2800" i="1" dirty="0" smtClean="0"/>
              <a:t>) </a:t>
            </a:r>
            <a:r>
              <a:rPr lang="ru-RU" sz="2800" i="1" dirty="0" smtClean="0"/>
              <a:t>суббота</a:t>
            </a:r>
          </a:p>
          <a:p>
            <a:pPr lvl="0"/>
            <a:r>
              <a:rPr lang="ru-RU" sz="2800" i="1" dirty="0" smtClean="0"/>
              <a:t>6.</a:t>
            </a:r>
            <a:r>
              <a:rPr lang="ru-RU" sz="2800" i="1" dirty="0"/>
              <a:t> Какой день недели является праздничным у православных христиан?</a:t>
            </a:r>
            <a:endParaRPr lang="ru-RU" sz="2800" dirty="0"/>
          </a:p>
          <a:p>
            <a:r>
              <a:rPr lang="ru-RU" sz="2800" i="1" dirty="0"/>
              <a:t>д</a:t>
            </a:r>
            <a:r>
              <a:rPr lang="ru-RU" sz="2800" i="1" dirty="0" smtClean="0"/>
              <a:t>) </a:t>
            </a:r>
            <a:r>
              <a:rPr lang="ru-RU" sz="2800" i="1" dirty="0"/>
              <a:t>пятница</a:t>
            </a:r>
            <a:endParaRPr lang="ru-RU" sz="2800" dirty="0"/>
          </a:p>
          <a:p>
            <a:r>
              <a:rPr lang="ru-RU" sz="2800" i="1" dirty="0"/>
              <a:t>е</a:t>
            </a:r>
            <a:r>
              <a:rPr lang="ru-RU" sz="2800" i="1" dirty="0" smtClean="0"/>
              <a:t>) </a:t>
            </a:r>
            <a:r>
              <a:rPr lang="ru-RU" sz="2800" i="1" dirty="0"/>
              <a:t>воскресенье</a:t>
            </a:r>
            <a:endParaRPr lang="ru-RU" sz="2800" dirty="0"/>
          </a:p>
          <a:p>
            <a:r>
              <a:rPr lang="ru-RU" sz="2800" i="1" dirty="0"/>
              <a:t>ж</a:t>
            </a:r>
            <a:r>
              <a:rPr lang="ru-RU" sz="2800" i="1" dirty="0" smtClean="0"/>
              <a:t>) </a:t>
            </a:r>
            <a:r>
              <a:rPr lang="ru-RU" sz="2800" i="1" dirty="0"/>
              <a:t>суббота</a:t>
            </a:r>
            <a:endParaRPr lang="ru-RU" sz="2800" dirty="0"/>
          </a:p>
          <a:p>
            <a:r>
              <a:rPr lang="ru-RU" sz="2800" dirty="0" smtClean="0"/>
              <a:t>7.Кто такой </a:t>
            </a:r>
            <a:r>
              <a:rPr lang="ru-RU" sz="2800" dirty="0" err="1" smtClean="0"/>
              <a:t>зурхачин</a:t>
            </a:r>
            <a:r>
              <a:rPr lang="ru-RU" sz="2800" dirty="0" smtClean="0"/>
              <a:t>?</a:t>
            </a:r>
          </a:p>
          <a:p>
            <a:r>
              <a:rPr lang="ru-RU" sz="2800" dirty="0"/>
              <a:t>х</a:t>
            </a:r>
            <a:r>
              <a:rPr lang="ru-RU" sz="2800" dirty="0" smtClean="0"/>
              <a:t>) </a:t>
            </a:r>
            <a:r>
              <a:rPr lang="ru-RU" sz="2800" dirty="0" smtClean="0"/>
              <a:t>художник   </a:t>
            </a:r>
            <a:r>
              <a:rPr lang="ru-RU" sz="2800" dirty="0" smtClean="0"/>
              <a:t>ц) </a:t>
            </a:r>
            <a:r>
              <a:rPr lang="ru-RU" sz="2800" dirty="0" smtClean="0"/>
              <a:t>лама-астролог   </a:t>
            </a:r>
            <a:r>
              <a:rPr lang="ru-RU" sz="2800" dirty="0" smtClean="0"/>
              <a:t>ч) </a:t>
            </a:r>
            <a:r>
              <a:rPr lang="ru-RU" sz="2800" dirty="0" smtClean="0"/>
              <a:t>священник</a:t>
            </a:r>
            <a:endParaRPr lang="ru-RU" sz="2800" dirty="0"/>
          </a:p>
        </p:txBody>
      </p:sp>
    </p:spTree>
    <p:extLst>
      <p:ext uri="{BB962C8B-B14F-4D97-AF65-F5344CB8AC3E}">
        <p14:creationId xmlns:p14="http://schemas.microsoft.com/office/powerpoint/2010/main" val="415710588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1112" y="770072"/>
            <a:ext cx="6901208" cy="5539978"/>
          </a:xfrm>
          <a:prstGeom prst="rect">
            <a:avLst/>
          </a:prstGeom>
        </p:spPr>
        <p:txBody>
          <a:bodyPr wrap="square">
            <a:spAutoFit/>
          </a:bodyPr>
          <a:lstStyle/>
          <a:p>
            <a:r>
              <a:rPr lang="ru-RU" sz="2400" b="1" dirty="0"/>
              <a:t>Итог урока </a:t>
            </a:r>
            <a:r>
              <a:rPr lang="ru-RU" sz="2400" b="1" dirty="0" smtClean="0"/>
              <a:t>:</a:t>
            </a:r>
          </a:p>
          <a:p>
            <a:endParaRPr lang="ru-RU" sz="2400" b="1" dirty="0"/>
          </a:p>
          <a:p>
            <a:r>
              <a:rPr lang="ru-RU" sz="2400" dirty="0" smtClean="0"/>
              <a:t> - </a:t>
            </a:r>
            <a:r>
              <a:rPr lang="ru-RU" sz="3200" dirty="0" smtClean="0"/>
              <a:t>Какие </a:t>
            </a:r>
            <a:r>
              <a:rPr lang="ru-RU" sz="3200" dirty="0"/>
              <a:t>важные религиозные ритуалы, обычаи и обряды  существуют в мировых религиозных </a:t>
            </a:r>
            <a:r>
              <a:rPr lang="ru-RU" sz="3200" dirty="0" smtClean="0"/>
              <a:t>культурах?</a:t>
            </a:r>
          </a:p>
          <a:p>
            <a:r>
              <a:rPr lang="ru-RU" sz="3200" dirty="0" smtClean="0"/>
              <a:t>-Какие </a:t>
            </a:r>
            <a:r>
              <a:rPr lang="ru-RU" sz="3200" dirty="0"/>
              <a:t>важные религиозные обряды и традиции, кроме молитв, проходят в церквях, мечетях, синагогах и </a:t>
            </a:r>
            <a:r>
              <a:rPr lang="ru-RU" sz="3200" dirty="0" smtClean="0"/>
              <a:t>пагодах?</a:t>
            </a:r>
          </a:p>
          <a:p>
            <a:r>
              <a:rPr lang="ru-RU" sz="3200" dirty="0" smtClean="0"/>
              <a:t>-Отметьте </a:t>
            </a:r>
            <a:r>
              <a:rPr lang="ru-RU" sz="3200" dirty="0"/>
              <a:t>на второй линеечке уровень знаний по теме урока.</a:t>
            </a:r>
          </a:p>
          <a:p>
            <a:endParaRPr lang="ru-RU" dirty="0"/>
          </a:p>
        </p:txBody>
      </p:sp>
    </p:spTree>
    <p:extLst>
      <p:ext uri="{BB962C8B-B14F-4D97-AF65-F5344CB8AC3E}">
        <p14:creationId xmlns:p14="http://schemas.microsoft.com/office/powerpoint/2010/main" val="32053895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p:txBody>
          <a:bodyPr/>
          <a:lstStyle/>
          <a:p>
            <a:endParaRPr lang="ru-RU" dirty="0"/>
          </a:p>
        </p:txBody>
      </p:sp>
      <p:sp>
        <p:nvSpPr>
          <p:cNvPr id="4" name="Заголовок 3"/>
          <p:cNvSpPr>
            <a:spLocks noGrp="1"/>
          </p:cNvSpPr>
          <p:nvPr>
            <p:ph type="ctrTitle"/>
          </p:nvPr>
        </p:nvSpPr>
        <p:spPr/>
        <p:txBody>
          <a:bodyPr/>
          <a:lstStyle/>
          <a:p>
            <a:r>
              <a:rPr lang="ru-RU" sz="4400" dirty="0" smtClean="0">
                <a:solidFill>
                  <a:schemeClr val="accent3">
                    <a:lumMod val="50000"/>
                  </a:schemeClr>
                </a:solidFill>
              </a:rPr>
              <a:t>Давайте  уважать, понимать и ценить религиозные традиции разных народов, быть терпимыми друг к другу!</a:t>
            </a:r>
            <a:endParaRPr lang="ru-RU" sz="4400" dirty="0">
              <a:solidFill>
                <a:schemeClr val="accent3">
                  <a:lumMod val="50000"/>
                </a:schemeClr>
              </a:solidFill>
            </a:endParaRPr>
          </a:p>
        </p:txBody>
      </p:sp>
    </p:spTree>
    <p:extLst>
      <p:ext uri="{BB962C8B-B14F-4D97-AF65-F5344CB8AC3E}">
        <p14:creationId xmlns:p14="http://schemas.microsoft.com/office/powerpoint/2010/main" val="147666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mtClean="0">
                <a:solidFill>
                  <a:schemeClr val="tx1"/>
                </a:solidFill>
              </a:rPr>
              <a:t>Рефлексия:</a:t>
            </a:r>
            <a:br>
              <a:rPr lang="ru-RU" smtClean="0">
                <a:solidFill>
                  <a:schemeClr val="tx1"/>
                </a:solidFill>
              </a:rPr>
            </a:br>
            <a:endParaRPr lang="ru-RU" dirty="0">
              <a:solidFill>
                <a:schemeClr val="tx1"/>
              </a:solidFill>
            </a:endParaRPr>
          </a:p>
        </p:txBody>
      </p:sp>
    </p:spTree>
    <p:extLst>
      <p:ext uri="{BB962C8B-B14F-4D97-AF65-F5344CB8AC3E}">
        <p14:creationId xmlns:p14="http://schemas.microsoft.com/office/powerpoint/2010/main" val="27465942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184"/>
            <a:ext cx="8229600" cy="990584"/>
          </a:xfrm>
        </p:spPr>
        <p:txBody>
          <a:bodyPr>
            <a:normAutofit fontScale="90000"/>
          </a:bodyPr>
          <a:lstStyle/>
          <a:p>
            <a:r>
              <a:rPr lang="ru-RU" dirty="0" smtClean="0">
                <a:solidFill>
                  <a:schemeClr val="accent2">
                    <a:lumMod val="50000"/>
                  </a:schemeClr>
                </a:solidFill>
              </a:rPr>
              <a:t>Люди которые руководили обрядами:</a:t>
            </a:r>
            <a:endParaRPr lang="ru-RU" dirty="0">
              <a:solidFill>
                <a:schemeClr val="accent2">
                  <a:lumMod val="50000"/>
                </a:schemeClr>
              </a:solidFill>
            </a:endParaRPr>
          </a:p>
        </p:txBody>
      </p:sp>
      <p:sp>
        <p:nvSpPr>
          <p:cNvPr id="3" name="Содержимое 2"/>
          <p:cNvSpPr>
            <a:spLocks noGrp="1"/>
          </p:cNvSpPr>
          <p:nvPr>
            <p:ph sz="half" idx="1"/>
          </p:nvPr>
        </p:nvSpPr>
        <p:spPr>
          <a:xfrm>
            <a:off x="457200" y="1524000"/>
            <a:ext cx="3757610" cy="4572000"/>
          </a:xfrm>
        </p:spPr>
        <p:txBody>
          <a:bodyPr>
            <a:normAutofit/>
          </a:bodyPr>
          <a:lstStyle/>
          <a:p>
            <a:endParaRPr lang="ru-RU" sz="3200" dirty="0" smtClean="0">
              <a:solidFill>
                <a:schemeClr val="accent2">
                  <a:lumMod val="50000"/>
                </a:schemeClr>
              </a:solidFill>
            </a:endParaRPr>
          </a:p>
          <a:p>
            <a:pPr>
              <a:buNone/>
            </a:pPr>
            <a:r>
              <a:rPr lang="ru-RU" sz="3200" dirty="0" smtClean="0">
                <a:solidFill>
                  <a:schemeClr val="accent2">
                    <a:lumMod val="50000"/>
                  </a:schemeClr>
                </a:solidFill>
              </a:rPr>
              <a:t>          Колдуны</a:t>
            </a:r>
          </a:p>
          <a:p>
            <a:pPr>
              <a:buNone/>
            </a:pPr>
            <a:r>
              <a:rPr lang="ru-RU" sz="3200" dirty="0" smtClean="0">
                <a:solidFill>
                  <a:schemeClr val="accent2">
                    <a:lumMod val="50000"/>
                  </a:schemeClr>
                </a:solidFill>
              </a:rPr>
              <a:t>              Маги </a:t>
            </a:r>
          </a:p>
          <a:p>
            <a:pPr>
              <a:buNone/>
            </a:pPr>
            <a:r>
              <a:rPr lang="ru-RU" sz="3200" dirty="0" smtClean="0">
                <a:solidFill>
                  <a:schemeClr val="accent2">
                    <a:lumMod val="50000"/>
                  </a:schemeClr>
                </a:solidFill>
              </a:rPr>
              <a:t>            Жрецы</a:t>
            </a:r>
          </a:p>
          <a:p>
            <a:pPr>
              <a:buNone/>
            </a:pPr>
            <a:r>
              <a:rPr lang="ru-RU" sz="3200" dirty="0" smtClean="0">
                <a:solidFill>
                  <a:schemeClr val="accent2">
                    <a:lumMod val="50000"/>
                  </a:schemeClr>
                </a:solidFill>
              </a:rPr>
              <a:t>           Шаманы</a:t>
            </a:r>
            <a:endParaRPr lang="ru-RU" sz="3200" dirty="0">
              <a:solidFill>
                <a:schemeClr val="accent2">
                  <a:lumMod val="50000"/>
                </a:schemeClr>
              </a:solidFill>
            </a:endParaRPr>
          </a:p>
        </p:txBody>
      </p:sp>
      <p:pic>
        <p:nvPicPr>
          <p:cNvPr id="5" name="Picture 8" descr="Картинка 51 из 64000"/>
          <p:cNvPicPr>
            <a:picLocks noGrp="1" noChangeAspect="1" noChangeArrowheads="1"/>
          </p:cNvPicPr>
          <p:nvPr>
            <p:ph sz="half" idx="2"/>
          </p:nvPr>
        </p:nvPicPr>
        <p:blipFill>
          <a:blip r:embed="rId2" cstate="print"/>
          <a:srcRect/>
          <a:stretch>
            <a:fillRect/>
          </a:stretch>
        </p:blipFill>
        <p:spPr bwMode="auto">
          <a:xfrm>
            <a:off x="4286248" y="1154677"/>
            <a:ext cx="4143404" cy="5298471"/>
          </a:xfrm>
          <a:prstGeom prst="rect">
            <a:avLst/>
          </a:prstGeom>
          <a:noFill/>
        </p:spPr>
      </p:pic>
    </p:spTree>
    <p:extLst>
      <p:ext uri="{BB962C8B-B14F-4D97-AF65-F5344CB8AC3E}">
        <p14:creationId xmlns:p14="http://schemas.microsoft.com/office/powerpoint/2010/main" val="2672411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3000"/>
                                        <p:tgtEl>
                                          <p:spTgt spid="3">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up)">
                                      <p:cBhvr>
                                        <p:cTn id="10" dur="3000"/>
                                        <p:tgtEl>
                                          <p:spTgt spid="3">
                                            <p:txEl>
                                              <p:pRg st="2" end="2"/>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up)">
                                      <p:cBhvr>
                                        <p:cTn id="13" dur="3000"/>
                                        <p:tgtEl>
                                          <p:spTgt spid="3">
                                            <p:txEl>
                                              <p:pRg st="3" end="3"/>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ipe(up)">
                                      <p:cBhvr>
                                        <p:cTn id="16" dur="3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2543" y="126610"/>
            <a:ext cx="8818708" cy="2123658"/>
          </a:xfrm>
          <a:prstGeom prst="rect">
            <a:avLst/>
          </a:prstGeom>
          <a:noFill/>
        </p:spPr>
        <p:txBody>
          <a:bodyPr wrap="square" lIns="91440" tIns="45720" rIns="91440" bIns="45720">
            <a:spAutoFit/>
          </a:bodyPr>
          <a:lstStyle/>
          <a:p>
            <a:pPr algn="just"/>
            <a:r>
              <a:rPr lang="ru-RU" sz="4400" b="1" dirty="0">
                <a:ln w="22225">
                  <a:solidFill>
                    <a:srgbClr val="ED7D31"/>
                  </a:solidFill>
                  <a:prstDash val="solid"/>
                </a:ln>
                <a:solidFill>
                  <a:srgbClr val="ED7D31">
                    <a:lumMod val="75000"/>
                  </a:srgbClr>
                </a:solidFill>
              </a:rPr>
              <a:t>Алтарь – жертвенник, место для подношения жертвы, для сжигания жертвы.</a:t>
            </a:r>
          </a:p>
        </p:txBody>
      </p:sp>
      <p:sp>
        <p:nvSpPr>
          <p:cNvPr id="4" name="TextBox 3"/>
          <p:cNvSpPr txBox="1"/>
          <p:nvPr/>
        </p:nvSpPr>
        <p:spPr>
          <a:xfrm>
            <a:off x="112543" y="2127456"/>
            <a:ext cx="8818708" cy="1569660"/>
          </a:xfrm>
          <a:prstGeom prst="rect">
            <a:avLst/>
          </a:prstGeom>
          <a:noFill/>
        </p:spPr>
        <p:txBody>
          <a:bodyPr wrap="square" rtlCol="0">
            <a:spAutoFit/>
          </a:bodyPr>
          <a:lstStyle/>
          <a:p>
            <a:pPr algn="just"/>
            <a:r>
              <a:rPr lang="ru-RU" sz="2400" b="1" dirty="0">
                <a:solidFill>
                  <a:srgbClr val="ED7D31">
                    <a:lumMod val="50000"/>
                  </a:srgbClr>
                </a:solidFill>
              </a:rPr>
              <a:t>	Алтари обычно сооружали из природных материалов (земли, камней, глины ) в святых местах: на полянах, у ручья, в роще, то есть там, где впервые, или наиболее ярко произошло взаимодействие с божеством.</a:t>
            </a:r>
          </a:p>
        </p:txBody>
      </p:sp>
      <p:sp>
        <p:nvSpPr>
          <p:cNvPr id="5" name="TextBox 4"/>
          <p:cNvSpPr txBox="1"/>
          <p:nvPr/>
        </p:nvSpPr>
        <p:spPr>
          <a:xfrm>
            <a:off x="6145053" y="8306461"/>
            <a:ext cx="3304979" cy="461665"/>
          </a:xfrm>
          <a:prstGeom prst="rect">
            <a:avLst/>
          </a:prstGeom>
          <a:noFill/>
        </p:spPr>
        <p:txBody>
          <a:bodyPr wrap="square" rtlCol="0">
            <a:spAutoFit/>
          </a:bodyPr>
          <a:lstStyle/>
          <a:p>
            <a:pPr algn="just"/>
            <a:r>
              <a:rPr lang="ru-RU" sz="2400" b="1" dirty="0">
                <a:solidFill>
                  <a:srgbClr val="ED7D31">
                    <a:lumMod val="50000"/>
                  </a:srgbClr>
                </a:solidFill>
              </a:rPr>
              <a:t>	</a:t>
            </a:r>
          </a:p>
        </p:txBody>
      </p:sp>
      <p:pic>
        <p:nvPicPr>
          <p:cNvPr id="9218" name="Picture 2" descr="Единорог - Мифолог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43" y="4373926"/>
            <a:ext cx="2855740" cy="248407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Греческий деревенский стил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0314" y="4373926"/>
            <a:ext cx="2855740" cy="2484074"/>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Контрольная работа - История архитектуры и градостроительства. Античное зодчество. Архитектура Эгейского мира и Древней Греции"/>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8085" y="4373926"/>
            <a:ext cx="2855740" cy="248407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2543" y="3794078"/>
            <a:ext cx="8931282" cy="461665"/>
          </a:xfrm>
          <a:prstGeom prst="rect">
            <a:avLst/>
          </a:prstGeom>
          <a:noFill/>
        </p:spPr>
        <p:txBody>
          <a:bodyPr wrap="square" rtlCol="0">
            <a:spAutoFit/>
          </a:bodyPr>
          <a:lstStyle/>
          <a:p>
            <a:pPr algn="just"/>
            <a:r>
              <a:rPr lang="ru-RU" sz="2400" b="1" dirty="0">
                <a:solidFill>
                  <a:srgbClr val="ED7D31">
                    <a:lumMod val="50000"/>
                  </a:srgbClr>
                </a:solidFill>
              </a:rPr>
              <a:t>	В Древней Греции алтари приняли вид храмов.</a:t>
            </a:r>
          </a:p>
        </p:txBody>
      </p:sp>
    </p:spTree>
    <p:extLst>
      <p:ext uri="{BB962C8B-B14F-4D97-AF65-F5344CB8AC3E}">
        <p14:creationId xmlns:p14="http://schemas.microsoft.com/office/powerpoint/2010/main" val="1000493842"/>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50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 calcmode="lin" valueType="num">
                                      <p:cBhvr>
                                        <p:cTn id="9" dur="3000" fill="hold"/>
                                        <p:tgtEl>
                                          <p:spTgt spid="2"/>
                                        </p:tgtEl>
                                        <p:attrNameLst>
                                          <p:attrName>style.rotation</p:attrName>
                                        </p:attrNameLst>
                                      </p:cBhvr>
                                      <p:tavLst>
                                        <p:tav tm="0">
                                          <p:val>
                                            <p:fltVal val="90"/>
                                          </p:val>
                                        </p:tav>
                                        <p:tav tm="100000">
                                          <p:val>
                                            <p:fltVal val="0"/>
                                          </p:val>
                                        </p:tav>
                                      </p:tavLst>
                                    </p:anim>
                                    <p:animEffect transition="in" filter="fade">
                                      <p:cBhvr>
                                        <p:cTn id="10" dur="3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20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3000"/>
                                        <p:tgtEl>
                                          <p:spTgt spid="4"/>
                                        </p:tgtEl>
                                      </p:cBhvr>
                                    </p:animEffect>
                                    <p:anim calcmode="lin" valueType="num">
                                      <p:cBhvr>
                                        <p:cTn id="16" dur="3000" fill="hold"/>
                                        <p:tgtEl>
                                          <p:spTgt spid="4"/>
                                        </p:tgtEl>
                                        <p:attrNameLst>
                                          <p:attrName>ppt_x</p:attrName>
                                        </p:attrNameLst>
                                      </p:cBhvr>
                                      <p:tavLst>
                                        <p:tav tm="0">
                                          <p:val>
                                            <p:strVal val="#ppt_x"/>
                                          </p:val>
                                        </p:tav>
                                        <p:tav tm="100000">
                                          <p:val>
                                            <p:strVal val="#ppt_x"/>
                                          </p:val>
                                        </p:tav>
                                      </p:tavLst>
                                    </p:anim>
                                    <p:anim calcmode="lin" valueType="num">
                                      <p:cBhvr>
                                        <p:cTn id="17" dur="3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4500"/>
                                  </p:stCondLst>
                                  <p:childTnLst>
                                    <p:set>
                                      <p:cBhvr>
                                        <p:cTn id="21" dur="1" fill="hold">
                                          <p:stCondLst>
                                            <p:cond delay="0"/>
                                          </p:stCondLst>
                                        </p:cTn>
                                        <p:tgtEl>
                                          <p:spTgt spid="9218"/>
                                        </p:tgtEl>
                                        <p:attrNameLst>
                                          <p:attrName>style.visibility</p:attrName>
                                        </p:attrNameLst>
                                      </p:cBhvr>
                                      <p:to>
                                        <p:strVal val="visible"/>
                                      </p:to>
                                    </p:set>
                                    <p:anim calcmode="lin" valueType="num">
                                      <p:cBhvr>
                                        <p:cTn id="22" dur="2000" fill="hold"/>
                                        <p:tgtEl>
                                          <p:spTgt spid="9218"/>
                                        </p:tgtEl>
                                        <p:attrNameLst>
                                          <p:attrName>ppt_w</p:attrName>
                                        </p:attrNameLst>
                                      </p:cBhvr>
                                      <p:tavLst>
                                        <p:tav tm="0">
                                          <p:val>
                                            <p:fltVal val="0"/>
                                          </p:val>
                                        </p:tav>
                                        <p:tav tm="100000">
                                          <p:val>
                                            <p:strVal val="#ppt_w"/>
                                          </p:val>
                                        </p:tav>
                                      </p:tavLst>
                                    </p:anim>
                                    <p:anim calcmode="lin" valueType="num">
                                      <p:cBhvr>
                                        <p:cTn id="23" dur="2000" fill="hold"/>
                                        <p:tgtEl>
                                          <p:spTgt spid="9218"/>
                                        </p:tgtEl>
                                        <p:attrNameLst>
                                          <p:attrName>ppt_h</p:attrName>
                                        </p:attrNameLst>
                                      </p:cBhvr>
                                      <p:tavLst>
                                        <p:tav tm="0">
                                          <p:val>
                                            <p:fltVal val="0"/>
                                          </p:val>
                                        </p:tav>
                                        <p:tav tm="100000">
                                          <p:val>
                                            <p:strVal val="#ppt_h"/>
                                          </p:val>
                                        </p:tav>
                                      </p:tavLst>
                                    </p:anim>
                                    <p:anim calcmode="lin" valueType="num">
                                      <p:cBhvr>
                                        <p:cTn id="24" dur="2000" fill="hold"/>
                                        <p:tgtEl>
                                          <p:spTgt spid="9218"/>
                                        </p:tgtEl>
                                        <p:attrNameLst>
                                          <p:attrName>style.rotation</p:attrName>
                                        </p:attrNameLst>
                                      </p:cBhvr>
                                      <p:tavLst>
                                        <p:tav tm="0">
                                          <p:val>
                                            <p:fltVal val="90"/>
                                          </p:val>
                                        </p:tav>
                                        <p:tav tm="100000">
                                          <p:val>
                                            <p:fltVal val="0"/>
                                          </p:val>
                                        </p:tav>
                                      </p:tavLst>
                                    </p:anim>
                                    <p:animEffect transition="in" filter="fade">
                                      <p:cBhvr>
                                        <p:cTn id="25" dur="2000"/>
                                        <p:tgtEl>
                                          <p:spTgt spid="9218"/>
                                        </p:tgtEl>
                                      </p:cBhvr>
                                    </p:animEffect>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nodeType="clickEffect">
                                  <p:stCondLst>
                                    <p:cond delay="2000"/>
                                  </p:stCondLst>
                                  <p:childTnLst>
                                    <p:set>
                                      <p:cBhvr>
                                        <p:cTn id="29" dur="1" fill="hold">
                                          <p:stCondLst>
                                            <p:cond delay="0"/>
                                          </p:stCondLst>
                                        </p:cTn>
                                        <p:tgtEl>
                                          <p:spTgt spid="9220"/>
                                        </p:tgtEl>
                                        <p:attrNameLst>
                                          <p:attrName>style.visibility</p:attrName>
                                        </p:attrNameLst>
                                      </p:cBhvr>
                                      <p:to>
                                        <p:strVal val="visible"/>
                                      </p:to>
                                    </p:set>
                                    <p:anim calcmode="lin" valueType="num">
                                      <p:cBhvr>
                                        <p:cTn id="30" dur="2000" fill="hold"/>
                                        <p:tgtEl>
                                          <p:spTgt spid="9220"/>
                                        </p:tgtEl>
                                        <p:attrNameLst>
                                          <p:attrName>ppt_w</p:attrName>
                                        </p:attrNameLst>
                                      </p:cBhvr>
                                      <p:tavLst>
                                        <p:tav tm="0">
                                          <p:val>
                                            <p:fltVal val="0"/>
                                          </p:val>
                                        </p:tav>
                                        <p:tav tm="100000">
                                          <p:val>
                                            <p:strVal val="#ppt_w"/>
                                          </p:val>
                                        </p:tav>
                                      </p:tavLst>
                                    </p:anim>
                                    <p:anim calcmode="lin" valueType="num">
                                      <p:cBhvr>
                                        <p:cTn id="31" dur="2000" fill="hold"/>
                                        <p:tgtEl>
                                          <p:spTgt spid="9220"/>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23" presetClass="entr" presetSubtype="16" fill="hold" nodeType="clickEffect">
                                  <p:stCondLst>
                                    <p:cond delay="2000"/>
                                  </p:stCondLst>
                                  <p:childTnLst>
                                    <p:set>
                                      <p:cBhvr>
                                        <p:cTn id="35" dur="1" fill="hold">
                                          <p:stCondLst>
                                            <p:cond delay="0"/>
                                          </p:stCondLst>
                                        </p:cTn>
                                        <p:tgtEl>
                                          <p:spTgt spid="9222"/>
                                        </p:tgtEl>
                                        <p:attrNameLst>
                                          <p:attrName>style.visibility</p:attrName>
                                        </p:attrNameLst>
                                      </p:cBhvr>
                                      <p:to>
                                        <p:strVal val="visible"/>
                                      </p:to>
                                    </p:set>
                                    <p:anim calcmode="lin" valueType="num">
                                      <p:cBhvr>
                                        <p:cTn id="36" dur="2000" fill="hold"/>
                                        <p:tgtEl>
                                          <p:spTgt spid="9222"/>
                                        </p:tgtEl>
                                        <p:attrNameLst>
                                          <p:attrName>ppt_w</p:attrName>
                                        </p:attrNameLst>
                                      </p:cBhvr>
                                      <p:tavLst>
                                        <p:tav tm="0">
                                          <p:val>
                                            <p:fltVal val="0"/>
                                          </p:val>
                                        </p:tav>
                                        <p:tav tm="100000">
                                          <p:val>
                                            <p:strVal val="#ppt_w"/>
                                          </p:val>
                                        </p:tav>
                                      </p:tavLst>
                                    </p:anim>
                                    <p:anim calcmode="lin" valueType="num">
                                      <p:cBhvr>
                                        <p:cTn id="37" dur="2000" fill="hold"/>
                                        <p:tgtEl>
                                          <p:spTgt spid="9222"/>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5000"/>
                                  </p:stCondLst>
                                  <p:childTnLst>
                                    <p:set>
                                      <p:cBhvr>
                                        <p:cTn id="41" dur="1" fill="hold">
                                          <p:stCondLst>
                                            <p:cond delay="0"/>
                                          </p:stCondLst>
                                        </p:cTn>
                                        <p:tgtEl>
                                          <p:spTgt spid="6"/>
                                        </p:tgtEl>
                                        <p:attrNameLst>
                                          <p:attrName>style.visibility</p:attrName>
                                        </p:attrNameLst>
                                      </p:cBhvr>
                                      <p:to>
                                        <p:strVal val="visible"/>
                                      </p:to>
                                    </p:set>
                                    <p:animEffect transition="in" filter="wipe(down)">
                                      <p:cBhvr>
                                        <p:cTn id="4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182" y="313899"/>
            <a:ext cx="8884693" cy="461665"/>
          </a:xfrm>
          <a:prstGeom prst="rect">
            <a:avLst/>
          </a:prstGeom>
          <a:noFill/>
        </p:spPr>
        <p:txBody>
          <a:bodyPr wrap="square" rtlCol="0">
            <a:spAutoFit/>
          </a:bodyPr>
          <a:lstStyle/>
          <a:p>
            <a:pPr algn="just"/>
            <a:r>
              <a:rPr lang="ru-RU" sz="2400" b="1" dirty="0" smtClean="0">
                <a:solidFill>
                  <a:schemeClr val="accent2">
                    <a:lumMod val="50000"/>
                  </a:schemeClr>
                </a:solidFill>
              </a:rPr>
              <a:t>В каждой существующей сегодня религии есть свои обряды.</a:t>
            </a:r>
            <a:endParaRPr lang="ru-RU" sz="2400" b="1" dirty="0">
              <a:solidFill>
                <a:schemeClr val="accent2">
                  <a:lumMod val="50000"/>
                </a:schemeClr>
              </a:solidFill>
            </a:endParaRPr>
          </a:p>
        </p:txBody>
      </p:sp>
      <p:sp>
        <p:nvSpPr>
          <p:cNvPr id="3" name="TextBox 2"/>
          <p:cNvSpPr txBox="1"/>
          <p:nvPr/>
        </p:nvSpPr>
        <p:spPr>
          <a:xfrm>
            <a:off x="2463420" y="991400"/>
            <a:ext cx="4176215" cy="584775"/>
          </a:xfrm>
          <a:prstGeom prst="rect">
            <a:avLst/>
          </a:prstGeom>
          <a:noFill/>
          <a:ln>
            <a:solidFill>
              <a:schemeClr val="accent2">
                <a:lumMod val="50000"/>
              </a:schemeClr>
            </a:solidFill>
          </a:ln>
        </p:spPr>
        <p:txBody>
          <a:bodyPr wrap="square" rtlCol="0">
            <a:spAutoFit/>
          </a:bodyPr>
          <a:lstStyle/>
          <a:p>
            <a:pPr algn="ctr"/>
            <a:r>
              <a:rPr lang="ru-RU" sz="3200" b="1" dirty="0" smtClean="0">
                <a:solidFill>
                  <a:schemeClr val="accent2">
                    <a:lumMod val="75000"/>
                  </a:schemeClr>
                </a:solidFill>
              </a:rPr>
              <a:t>ОБРЯДЫ</a:t>
            </a:r>
            <a:endParaRPr lang="ru-RU" sz="3200" b="1" dirty="0">
              <a:solidFill>
                <a:schemeClr val="accent2">
                  <a:lumMod val="75000"/>
                </a:schemeClr>
              </a:solidFill>
            </a:endParaRPr>
          </a:p>
        </p:txBody>
      </p:sp>
      <p:sp>
        <p:nvSpPr>
          <p:cNvPr id="5" name="TextBox 4"/>
          <p:cNvSpPr txBox="1"/>
          <p:nvPr/>
        </p:nvSpPr>
        <p:spPr>
          <a:xfrm>
            <a:off x="5472751" y="2526570"/>
            <a:ext cx="3152633" cy="461665"/>
          </a:xfrm>
          <a:prstGeom prst="rect">
            <a:avLst/>
          </a:prstGeom>
          <a:noFill/>
          <a:ln>
            <a:solidFill>
              <a:srgbClr val="C00000"/>
            </a:solidFill>
          </a:ln>
        </p:spPr>
        <p:txBody>
          <a:bodyPr wrap="square" rtlCol="0">
            <a:spAutoFit/>
          </a:bodyPr>
          <a:lstStyle/>
          <a:p>
            <a:pPr algn="ctr"/>
            <a:r>
              <a:rPr lang="ru-RU" sz="2400" dirty="0" smtClean="0">
                <a:solidFill>
                  <a:schemeClr val="accent2">
                    <a:lumMod val="75000"/>
                  </a:schemeClr>
                </a:solidFill>
              </a:rPr>
              <a:t>ИНДИВИДУАЛЬНЫЕ</a:t>
            </a:r>
            <a:endParaRPr lang="ru-RU" sz="2400" dirty="0">
              <a:solidFill>
                <a:schemeClr val="accent2">
                  <a:lumMod val="75000"/>
                </a:schemeClr>
              </a:solidFill>
            </a:endParaRPr>
          </a:p>
        </p:txBody>
      </p:sp>
      <p:sp>
        <p:nvSpPr>
          <p:cNvPr id="6" name="TextBox 5"/>
          <p:cNvSpPr txBox="1"/>
          <p:nvPr/>
        </p:nvSpPr>
        <p:spPr>
          <a:xfrm>
            <a:off x="457197" y="2553240"/>
            <a:ext cx="3152633" cy="461665"/>
          </a:xfrm>
          <a:prstGeom prst="rect">
            <a:avLst/>
          </a:prstGeom>
          <a:noFill/>
          <a:ln>
            <a:solidFill>
              <a:srgbClr val="C00000"/>
            </a:solidFill>
          </a:ln>
        </p:spPr>
        <p:txBody>
          <a:bodyPr wrap="square" rtlCol="0">
            <a:spAutoFit/>
          </a:bodyPr>
          <a:lstStyle/>
          <a:p>
            <a:pPr algn="ctr"/>
            <a:r>
              <a:rPr lang="ru-RU" sz="2400" dirty="0" smtClean="0">
                <a:solidFill>
                  <a:schemeClr val="accent2">
                    <a:lumMod val="75000"/>
                  </a:schemeClr>
                </a:solidFill>
              </a:rPr>
              <a:t>СОВМЕСТНЫЕ</a:t>
            </a:r>
            <a:endParaRPr lang="ru-RU" sz="2400" dirty="0">
              <a:solidFill>
                <a:schemeClr val="accent2">
                  <a:lumMod val="75000"/>
                </a:schemeClr>
              </a:solidFill>
            </a:endParaRPr>
          </a:p>
        </p:txBody>
      </p:sp>
      <p:sp>
        <p:nvSpPr>
          <p:cNvPr id="7" name="TextBox 6"/>
          <p:cNvSpPr txBox="1"/>
          <p:nvPr/>
        </p:nvSpPr>
        <p:spPr>
          <a:xfrm>
            <a:off x="907575" y="4019266"/>
            <a:ext cx="1555845" cy="369332"/>
          </a:xfrm>
          <a:prstGeom prst="rect">
            <a:avLst/>
          </a:prstGeom>
          <a:noFill/>
          <a:ln>
            <a:solidFill>
              <a:srgbClr val="FF0000"/>
            </a:solidFill>
          </a:ln>
        </p:spPr>
        <p:txBody>
          <a:bodyPr wrap="square" rtlCol="0">
            <a:spAutoFit/>
          </a:bodyPr>
          <a:lstStyle/>
          <a:p>
            <a:pPr algn="ctr"/>
            <a:r>
              <a:rPr lang="ru-RU" dirty="0" smtClean="0">
                <a:solidFill>
                  <a:srgbClr val="FF0000"/>
                </a:solidFill>
              </a:rPr>
              <a:t>ЕЖЕДНЕВНЫЕ</a:t>
            </a:r>
            <a:endParaRPr lang="ru-RU" dirty="0">
              <a:solidFill>
                <a:srgbClr val="FF0000"/>
              </a:solidFill>
            </a:endParaRPr>
          </a:p>
        </p:txBody>
      </p:sp>
      <p:sp>
        <p:nvSpPr>
          <p:cNvPr id="8" name="TextBox 7"/>
          <p:cNvSpPr txBox="1"/>
          <p:nvPr/>
        </p:nvSpPr>
        <p:spPr>
          <a:xfrm>
            <a:off x="3630303" y="4019266"/>
            <a:ext cx="1842448" cy="369332"/>
          </a:xfrm>
          <a:prstGeom prst="rect">
            <a:avLst/>
          </a:prstGeom>
          <a:noFill/>
          <a:ln>
            <a:solidFill>
              <a:srgbClr val="FF0000"/>
            </a:solidFill>
          </a:ln>
        </p:spPr>
        <p:txBody>
          <a:bodyPr wrap="square" rtlCol="0">
            <a:spAutoFit/>
          </a:bodyPr>
          <a:lstStyle/>
          <a:p>
            <a:r>
              <a:rPr lang="ru-RU" dirty="0" smtClean="0">
                <a:solidFill>
                  <a:srgbClr val="FF0000"/>
                </a:solidFill>
              </a:rPr>
              <a:t>ЕЖЕНЕДЕЛЬНЫЕ</a:t>
            </a:r>
            <a:endParaRPr lang="ru-RU" dirty="0">
              <a:solidFill>
                <a:srgbClr val="FF0000"/>
              </a:solidFill>
            </a:endParaRPr>
          </a:p>
        </p:txBody>
      </p:sp>
      <p:sp>
        <p:nvSpPr>
          <p:cNvPr id="9" name="TextBox 8"/>
          <p:cNvSpPr txBox="1"/>
          <p:nvPr/>
        </p:nvSpPr>
        <p:spPr>
          <a:xfrm>
            <a:off x="6639634" y="4019266"/>
            <a:ext cx="1692322" cy="369332"/>
          </a:xfrm>
          <a:prstGeom prst="rect">
            <a:avLst/>
          </a:prstGeom>
          <a:noFill/>
          <a:ln>
            <a:solidFill>
              <a:srgbClr val="FF0000"/>
            </a:solidFill>
          </a:ln>
        </p:spPr>
        <p:txBody>
          <a:bodyPr wrap="square" rtlCol="0">
            <a:spAutoFit/>
          </a:bodyPr>
          <a:lstStyle/>
          <a:p>
            <a:pPr algn="ctr"/>
            <a:r>
              <a:rPr lang="ru-RU" dirty="0" smtClean="0">
                <a:solidFill>
                  <a:srgbClr val="FF0000"/>
                </a:solidFill>
              </a:rPr>
              <a:t>КАЛЕНДАРНЫЕ</a:t>
            </a:r>
            <a:endParaRPr lang="ru-RU" dirty="0">
              <a:solidFill>
                <a:srgbClr val="FF0000"/>
              </a:solidFill>
            </a:endParaRPr>
          </a:p>
        </p:txBody>
      </p:sp>
      <p:sp>
        <p:nvSpPr>
          <p:cNvPr id="10" name="TextBox 9"/>
          <p:cNvSpPr txBox="1"/>
          <p:nvPr/>
        </p:nvSpPr>
        <p:spPr>
          <a:xfrm>
            <a:off x="109180" y="5839969"/>
            <a:ext cx="8884693" cy="646331"/>
          </a:xfrm>
          <a:prstGeom prst="rect">
            <a:avLst/>
          </a:prstGeom>
          <a:noFill/>
          <a:ln>
            <a:solidFill>
              <a:schemeClr val="accent6">
                <a:lumMod val="75000"/>
              </a:schemeClr>
            </a:solidFill>
          </a:ln>
        </p:spPr>
        <p:txBody>
          <a:bodyPr wrap="square" rtlCol="0">
            <a:spAutoFit/>
          </a:bodyPr>
          <a:lstStyle/>
          <a:p>
            <a:r>
              <a:rPr lang="ru-RU" b="1" dirty="0" smtClean="0">
                <a:solidFill>
                  <a:schemeClr val="accent4">
                    <a:lumMod val="50000"/>
                  </a:schemeClr>
                </a:solidFill>
              </a:rPr>
              <a:t>СВЯЗАНЫ С ОСНОВНЫМИ СОБЫТИЯМИ ЖИЗНИ ЧЕЛОВЕКА (РОЖДЕНИЕ, ВСТУПЛЕНИЕ В БРАК и другие</a:t>
            </a:r>
            <a:endParaRPr lang="ru-RU" b="1" dirty="0">
              <a:solidFill>
                <a:schemeClr val="accent4">
                  <a:lumMod val="50000"/>
                </a:schemeClr>
              </a:solidFill>
            </a:endParaRPr>
          </a:p>
        </p:txBody>
      </p:sp>
      <p:cxnSp>
        <p:nvCxnSpPr>
          <p:cNvPr id="12" name="Прямая со стрелкой 11"/>
          <p:cNvCxnSpPr/>
          <p:nvPr/>
        </p:nvCxnSpPr>
        <p:spPr>
          <a:xfrm>
            <a:off x="4551527" y="1589510"/>
            <a:ext cx="2497540" cy="950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H="1">
            <a:off x="2023277" y="1576175"/>
            <a:ext cx="2518014" cy="9770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3" idx="2"/>
            <a:endCxn id="8" idx="0"/>
          </p:cNvCxnSpPr>
          <p:nvPr/>
        </p:nvCxnSpPr>
        <p:spPr>
          <a:xfrm flipH="1">
            <a:off x="4551527" y="1576175"/>
            <a:ext cx="1" cy="24430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Скругленная соединительная линия 19"/>
          <p:cNvCxnSpPr>
            <a:stCxn id="3" idx="2"/>
            <a:endCxn id="9" idx="1"/>
          </p:cNvCxnSpPr>
          <p:nvPr/>
        </p:nvCxnSpPr>
        <p:spPr>
          <a:xfrm rot="16200000" flipH="1">
            <a:off x="4281703" y="1846000"/>
            <a:ext cx="2627757" cy="2088106"/>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Скругленная соединительная линия 21"/>
          <p:cNvCxnSpPr>
            <a:stCxn id="3" idx="2"/>
            <a:endCxn id="7" idx="3"/>
          </p:cNvCxnSpPr>
          <p:nvPr/>
        </p:nvCxnSpPr>
        <p:spPr>
          <a:xfrm rot="5400000">
            <a:off x="2193596" y="1845999"/>
            <a:ext cx="2627757" cy="2088108"/>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Правая фигурная скобка 22"/>
          <p:cNvSpPr/>
          <p:nvPr/>
        </p:nvSpPr>
        <p:spPr>
          <a:xfrm rot="5400000">
            <a:off x="3539037" y="350572"/>
            <a:ext cx="2024978" cy="8884693"/>
          </a:xfrm>
          <a:prstGeom prst="rightBrace">
            <a:avLst>
              <a:gd name="adj1" fmla="val 8333"/>
              <a:gd name="adj2" fmla="val 4984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Tree>
    <p:extLst>
      <p:ext uri="{BB962C8B-B14F-4D97-AF65-F5344CB8AC3E}">
        <p14:creationId xmlns:p14="http://schemas.microsoft.com/office/powerpoint/2010/main" val="383755780"/>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4000"/>
                                  </p:stCondLst>
                                  <p:childTnLst>
                                    <p:animClr clrSpc="rgb" dir="cw">
                                      <p:cBhvr>
                                        <p:cTn id="6" dur="2000" fill="hold"/>
                                        <p:tgtEl>
                                          <p:spTgt spid="2"/>
                                        </p:tgtEl>
                                        <p:attrNameLst>
                                          <p:attrName>fillcolor</p:attrName>
                                        </p:attrNameLst>
                                      </p:cBhvr>
                                      <p:to>
                                        <a:schemeClr val="accent2"/>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200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2000" fill="hold"/>
                                        <p:tgtEl>
                                          <p:spTgt spid="3"/>
                                        </p:tgtEl>
                                        <p:attrNameLst>
                                          <p:attrName>ppt_x</p:attrName>
                                        </p:attrNameLst>
                                      </p:cBhvr>
                                      <p:tavLst>
                                        <p:tav tm="0">
                                          <p:val>
                                            <p:strVal val="#ppt_x"/>
                                          </p:val>
                                        </p:tav>
                                        <p:tav tm="100000">
                                          <p:val>
                                            <p:strVal val="#ppt_x"/>
                                          </p:val>
                                        </p:tav>
                                      </p:tavLst>
                                    </p:anim>
                                    <p:anim calcmode="lin" valueType="num">
                                      <p:cBhvr additive="base">
                                        <p:cTn id="14"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100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10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100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ipe(down)">
                                      <p:cBhvr>
                                        <p:cTn id="29" dur="10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100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10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100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10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100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10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1000"/>
                                  </p:stCondLst>
                                  <p:childTnLst>
                                    <p:set>
                                      <p:cBhvr>
                                        <p:cTn id="48" dur="1" fill="hold">
                                          <p:stCondLst>
                                            <p:cond delay="0"/>
                                          </p:stCondLst>
                                        </p:cTn>
                                        <p:tgtEl>
                                          <p:spTgt spid="16"/>
                                        </p:tgtEl>
                                        <p:attrNameLst>
                                          <p:attrName>style.visibility</p:attrName>
                                        </p:attrNameLst>
                                      </p:cBhvr>
                                      <p:to>
                                        <p:strVal val="visible"/>
                                      </p:to>
                                    </p:set>
                                    <p:animEffect transition="in" filter="wipe(down)">
                                      <p:cBhvr>
                                        <p:cTn id="49" dur="10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1000"/>
                                  </p:stCondLst>
                                  <p:childTnLst>
                                    <p:set>
                                      <p:cBhvr>
                                        <p:cTn id="53" dur="1" fill="hold">
                                          <p:stCondLst>
                                            <p:cond delay="0"/>
                                          </p:stCondLst>
                                        </p:cTn>
                                        <p:tgtEl>
                                          <p:spTgt spid="8"/>
                                        </p:tgtEl>
                                        <p:attrNameLst>
                                          <p:attrName>style.visibility</p:attrName>
                                        </p:attrNameLst>
                                      </p:cBhvr>
                                      <p:to>
                                        <p:strVal val="visible"/>
                                      </p:to>
                                    </p:set>
                                    <p:animEffect transition="in" filter="wipe(down)">
                                      <p:cBhvr>
                                        <p:cTn id="54" dur="1000"/>
                                        <p:tgtEl>
                                          <p:spTgt spid="8"/>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nodeType="clickEffect">
                                  <p:stCondLst>
                                    <p:cond delay="1000"/>
                                  </p:stCondLst>
                                  <p:childTnLst>
                                    <p:set>
                                      <p:cBhvr>
                                        <p:cTn id="58" dur="1" fill="hold">
                                          <p:stCondLst>
                                            <p:cond delay="0"/>
                                          </p:stCondLst>
                                        </p:cTn>
                                        <p:tgtEl>
                                          <p:spTgt spid="20"/>
                                        </p:tgtEl>
                                        <p:attrNameLst>
                                          <p:attrName>style.visibility</p:attrName>
                                        </p:attrNameLst>
                                      </p:cBhvr>
                                      <p:to>
                                        <p:strVal val="visible"/>
                                      </p:to>
                                    </p:set>
                                    <p:animEffect transition="in" filter="wipe(down)">
                                      <p:cBhvr>
                                        <p:cTn id="59" dur="1000"/>
                                        <p:tgtEl>
                                          <p:spTgt spid="2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100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1000"/>
                                        <p:tgtEl>
                                          <p:spTgt spid="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1000"/>
                                  </p:stCondLst>
                                  <p:childTnLst>
                                    <p:set>
                                      <p:cBhvr>
                                        <p:cTn id="68" dur="1" fill="hold">
                                          <p:stCondLst>
                                            <p:cond delay="0"/>
                                          </p:stCondLst>
                                        </p:cTn>
                                        <p:tgtEl>
                                          <p:spTgt spid="23"/>
                                        </p:tgtEl>
                                        <p:attrNameLst>
                                          <p:attrName>style.visibility</p:attrName>
                                        </p:attrNameLst>
                                      </p:cBhvr>
                                      <p:to>
                                        <p:strVal val="visible"/>
                                      </p:to>
                                    </p:set>
                                    <p:animEffect transition="in" filter="wipe(down)">
                                      <p:cBhvr>
                                        <p:cTn id="69" dur="1000"/>
                                        <p:tgtEl>
                                          <p:spTgt spid="23"/>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1000"/>
                                  </p:stCondLst>
                                  <p:childTnLst>
                                    <p:set>
                                      <p:cBhvr>
                                        <p:cTn id="73" dur="1" fill="hold">
                                          <p:stCondLst>
                                            <p:cond delay="0"/>
                                          </p:stCondLst>
                                        </p:cTn>
                                        <p:tgtEl>
                                          <p:spTgt spid="10"/>
                                        </p:tgtEl>
                                        <p:attrNameLst>
                                          <p:attrName>style.visibility</p:attrName>
                                        </p:attrNameLst>
                                      </p:cBhvr>
                                      <p:to>
                                        <p:strVal val="visible"/>
                                      </p:to>
                                    </p:set>
                                    <p:animEffect transition="in" filter="wipe(down)">
                                      <p:cBhvr>
                                        <p:cTn id="7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animBg="1"/>
      <p:bldP spid="7" grpId="0" animBg="1"/>
      <p:bldP spid="8" grpId="0" animBg="1"/>
      <p:bldP spid="9" grpId="0" animBg="1"/>
      <p:bldP spid="10"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9307" y="177420"/>
            <a:ext cx="8639033" cy="954107"/>
          </a:xfrm>
          <a:prstGeom prst="rect">
            <a:avLst/>
          </a:prstGeom>
          <a:noFill/>
        </p:spPr>
        <p:txBody>
          <a:bodyPr wrap="square" rtlCol="0">
            <a:spAutoFit/>
          </a:bodyPr>
          <a:lstStyle/>
          <a:p>
            <a:pPr algn="just"/>
            <a:r>
              <a:rPr lang="ru-RU" dirty="0">
                <a:solidFill>
                  <a:prstClr val="black"/>
                </a:solidFill>
              </a:rPr>
              <a:t>	</a:t>
            </a:r>
            <a:r>
              <a:rPr lang="ru-RU" sz="2800" b="1" dirty="0">
                <a:solidFill>
                  <a:srgbClr val="ED7D31">
                    <a:lumMod val="50000"/>
                  </a:srgbClr>
                </a:solidFill>
              </a:rPr>
              <a:t>Главный ежедневный обряд любой религии – МОЛИТВА.</a:t>
            </a:r>
            <a:endParaRPr lang="ru-RU" dirty="0">
              <a:solidFill>
                <a:srgbClr val="ED7D31">
                  <a:lumMod val="50000"/>
                </a:srgbClr>
              </a:solidFill>
            </a:endParaRPr>
          </a:p>
        </p:txBody>
      </p:sp>
      <p:sp>
        <p:nvSpPr>
          <p:cNvPr id="3" name="TextBox 2"/>
          <p:cNvSpPr txBox="1"/>
          <p:nvPr/>
        </p:nvSpPr>
        <p:spPr>
          <a:xfrm>
            <a:off x="232011" y="1228299"/>
            <a:ext cx="8693624" cy="830997"/>
          </a:xfrm>
          <a:prstGeom prst="rect">
            <a:avLst/>
          </a:prstGeom>
          <a:noFill/>
        </p:spPr>
        <p:txBody>
          <a:bodyPr wrap="square" rtlCol="0">
            <a:spAutoFit/>
          </a:bodyPr>
          <a:lstStyle/>
          <a:p>
            <a:pPr algn="just"/>
            <a:r>
              <a:rPr lang="ru-RU" sz="2400" b="1" dirty="0">
                <a:solidFill>
                  <a:srgbClr val="ED7D31">
                    <a:lumMod val="50000"/>
                  </a:srgbClr>
                </a:solidFill>
              </a:rPr>
              <a:t>Молиться верующий может как у себя в доме, так и в храме (или мечети, синагоге и т.д.)</a:t>
            </a:r>
          </a:p>
        </p:txBody>
      </p:sp>
      <p:pic>
        <p:nvPicPr>
          <p:cNvPr id="6146" name="Picture 2" descr="http://im1-tub-ru.yandex.net/i?id=cf691341b276b44a52407c964d448126-114-144&amp;n=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829" y="2156066"/>
            <a:ext cx="2893326" cy="225215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НАМАЗ - Коллективный намаз - Студия islamof.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6286" y="2156066"/>
            <a:ext cx="2903692" cy="2252159"/>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Праздник Святой Троицы"/>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20109" y="2156066"/>
            <a:ext cx="2866030" cy="2252159"/>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Mix - Фотоальбомы - Христианское Видео и mp3 OnLin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8317" y="4532432"/>
            <a:ext cx="2891662" cy="2252159"/>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МОЛИТВЫ ПРИ БЕССОННИЦЕ. - Молитвы на всякую потребу - ПРАВОС…"/>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2829" y="4504995"/>
            <a:ext cx="2893326" cy="2252159"/>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Встречи близких по духу людей Буддизм в Калмыкии"/>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5789" y="4532432"/>
            <a:ext cx="2840350" cy="2252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579573"/>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2000"/>
                                  </p:stCondLst>
                                  <p:childTnLst>
                                    <p:set>
                                      <p:cBhvr>
                                        <p:cTn id="16" dur="1" fill="hold">
                                          <p:stCondLst>
                                            <p:cond delay="0"/>
                                          </p:stCondLst>
                                        </p:cTn>
                                        <p:tgtEl>
                                          <p:spTgt spid="6146"/>
                                        </p:tgtEl>
                                        <p:attrNameLst>
                                          <p:attrName>style.visibility</p:attrName>
                                        </p:attrNameLst>
                                      </p:cBhvr>
                                      <p:to>
                                        <p:strVal val="visible"/>
                                      </p:to>
                                    </p:set>
                                    <p:anim calcmode="lin" valueType="num">
                                      <p:cBhvr>
                                        <p:cTn id="17" dur="2000" fill="hold"/>
                                        <p:tgtEl>
                                          <p:spTgt spid="6146"/>
                                        </p:tgtEl>
                                        <p:attrNameLst>
                                          <p:attrName>ppt_w</p:attrName>
                                        </p:attrNameLst>
                                      </p:cBhvr>
                                      <p:tavLst>
                                        <p:tav tm="0">
                                          <p:val>
                                            <p:fltVal val="0"/>
                                          </p:val>
                                        </p:tav>
                                        <p:tav tm="100000">
                                          <p:val>
                                            <p:strVal val="#ppt_w"/>
                                          </p:val>
                                        </p:tav>
                                      </p:tavLst>
                                    </p:anim>
                                    <p:anim calcmode="lin" valueType="num">
                                      <p:cBhvr>
                                        <p:cTn id="18" dur="2000" fill="hold"/>
                                        <p:tgtEl>
                                          <p:spTgt spid="6146"/>
                                        </p:tgtEl>
                                        <p:attrNameLst>
                                          <p:attrName>ppt_h</p:attrName>
                                        </p:attrNameLst>
                                      </p:cBhvr>
                                      <p:tavLst>
                                        <p:tav tm="0">
                                          <p:val>
                                            <p:fltVal val="0"/>
                                          </p:val>
                                        </p:tav>
                                        <p:tav tm="100000">
                                          <p:val>
                                            <p:strVal val="#ppt_h"/>
                                          </p:val>
                                        </p:tav>
                                      </p:tavLst>
                                    </p:anim>
                                    <p:anim calcmode="lin" valueType="num">
                                      <p:cBhvr>
                                        <p:cTn id="19" dur="2000" fill="hold"/>
                                        <p:tgtEl>
                                          <p:spTgt spid="6146"/>
                                        </p:tgtEl>
                                        <p:attrNameLst>
                                          <p:attrName>style.rotation</p:attrName>
                                        </p:attrNameLst>
                                      </p:cBhvr>
                                      <p:tavLst>
                                        <p:tav tm="0">
                                          <p:val>
                                            <p:fltVal val="90"/>
                                          </p:val>
                                        </p:tav>
                                        <p:tav tm="100000">
                                          <p:val>
                                            <p:fltVal val="0"/>
                                          </p:val>
                                        </p:tav>
                                      </p:tavLst>
                                    </p:anim>
                                    <p:animEffect transition="in" filter="fade">
                                      <p:cBhvr>
                                        <p:cTn id="20" dur="2000"/>
                                        <p:tgtEl>
                                          <p:spTgt spid="6146"/>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2000"/>
                                  </p:stCondLst>
                                  <p:childTnLst>
                                    <p:set>
                                      <p:cBhvr>
                                        <p:cTn id="24" dur="1" fill="hold">
                                          <p:stCondLst>
                                            <p:cond delay="0"/>
                                          </p:stCondLst>
                                        </p:cTn>
                                        <p:tgtEl>
                                          <p:spTgt spid="6148"/>
                                        </p:tgtEl>
                                        <p:attrNameLst>
                                          <p:attrName>style.visibility</p:attrName>
                                        </p:attrNameLst>
                                      </p:cBhvr>
                                      <p:to>
                                        <p:strVal val="visible"/>
                                      </p:to>
                                    </p:set>
                                    <p:anim calcmode="lin" valueType="num">
                                      <p:cBhvr>
                                        <p:cTn id="25" dur="2000" fill="hold"/>
                                        <p:tgtEl>
                                          <p:spTgt spid="6148"/>
                                        </p:tgtEl>
                                        <p:attrNameLst>
                                          <p:attrName>ppt_w</p:attrName>
                                        </p:attrNameLst>
                                      </p:cBhvr>
                                      <p:tavLst>
                                        <p:tav tm="0">
                                          <p:val>
                                            <p:fltVal val="0"/>
                                          </p:val>
                                        </p:tav>
                                        <p:tav tm="100000">
                                          <p:val>
                                            <p:strVal val="#ppt_w"/>
                                          </p:val>
                                        </p:tav>
                                      </p:tavLst>
                                    </p:anim>
                                    <p:anim calcmode="lin" valueType="num">
                                      <p:cBhvr>
                                        <p:cTn id="26" dur="2000" fill="hold"/>
                                        <p:tgtEl>
                                          <p:spTgt spid="6148"/>
                                        </p:tgtEl>
                                        <p:attrNameLst>
                                          <p:attrName>ppt_h</p:attrName>
                                        </p:attrNameLst>
                                      </p:cBhvr>
                                      <p:tavLst>
                                        <p:tav tm="0">
                                          <p:val>
                                            <p:fltVal val="0"/>
                                          </p:val>
                                        </p:tav>
                                        <p:tav tm="100000">
                                          <p:val>
                                            <p:strVal val="#ppt_h"/>
                                          </p:val>
                                        </p:tav>
                                      </p:tavLst>
                                    </p:anim>
                                    <p:anim calcmode="lin" valueType="num">
                                      <p:cBhvr>
                                        <p:cTn id="27" dur="2000" fill="hold"/>
                                        <p:tgtEl>
                                          <p:spTgt spid="6148"/>
                                        </p:tgtEl>
                                        <p:attrNameLst>
                                          <p:attrName>style.rotation</p:attrName>
                                        </p:attrNameLst>
                                      </p:cBhvr>
                                      <p:tavLst>
                                        <p:tav tm="0">
                                          <p:val>
                                            <p:fltVal val="90"/>
                                          </p:val>
                                        </p:tav>
                                        <p:tav tm="100000">
                                          <p:val>
                                            <p:fltVal val="0"/>
                                          </p:val>
                                        </p:tav>
                                      </p:tavLst>
                                    </p:anim>
                                    <p:animEffect transition="in" filter="fade">
                                      <p:cBhvr>
                                        <p:cTn id="28" dur="2000"/>
                                        <p:tgtEl>
                                          <p:spTgt spid="6148"/>
                                        </p:tgtEl>
                                      </p:cBhvr>
                                    </p:animEffec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2000"/>
                                  </p:stCondLst>
                                  <p:childTnLst>
                                    <p:set>
                                      <p:cBhvr>
                                        <p:cTn id="32" dur="1" fill="hold">
                                          <p:stCondLst>
                                            <p:cond delay="0"/>
                                          </p:stCondLst>
                                        </p:cTn>
                                        <p:tgtEl>
                                          <p:spTgt spid="6150"/>
                                        </p:tgtEl>
                                        <p:attrNameLst>
                                          <p:attrName>style.visibility</p:attrName>
                                        </p:attrNameLst>
                                      </p:cBhvr>
                                      <p:to>
                                        <p:strVal val="visible"/>
                                      </p:to>
                                    </p:set>
                                    <p:anim calcmode="lin" valueType="num">
                                      <p:cBhvr>
                                        <p:cTn id="33" dur="2000" fill="hold"/>
                                        <p:tgtEl>
                                          <p:spTgt spid="6150"/>
                                        </p:tgtEl>
                                        <p:attrNameLst>
                                          <p:attrName>ppt_w</p:attrName>
                                        </p:attrNameLst>
                                      </p:cBhvr>
                                      <p:tavLst>
                                        <p:tav tm="0">
                                          <p:val>
                                            <p:fltVal val="0"/>
                                          </p:val>
                                        </p:tav>
                                        <p:tav tm="100000">
                                          <p:val>
                                            <p:strVal val="#ppt_w"/>
                                          </p:val>
                                        </p:tav>
                                      </p:tavLst>
                                    </p:anim>
                                    <p:anim calcmode="lin" valueType="num">
                                      <p:cBhvr>
                                        <p:cTn id="34" dur="2000" fill="hold"/>
                                        <p:tgtEl>
                                          <p:spTgt spid="6150"/>
                                        </p:tgtEl>
                                        <p:attrNameLst>
                                          <p:attrName>ppt_h</p:attrName>
                                        </p:attrNameLst>
                                      </p:cBhvr>
                                      <p:tavLst>
                                        <p:tav tm="0">
                                          <p:val>
                                            <p:fltVal val="0"/>
                                          </p:val>
                                        </p:tav>
                                        <p:tav tm="100000">
                                          <p:val>
                                            <p:strVal val="#ppt_h"/>
                                          </p:val>
                                        </p:tav>
                                      </p:tavLst>
                                    </p:anim>
                                    <p:anim calcmode="lin" valueType="num">
                                      <p:cBhvr>
                                        <p:cTn id="35" dur="2000" fill="hold"/>
                                        <p:tgtEl>
                                          <p:spTgt spid="6150"/>
                                        </p:tgtEl>
                                        <p:attrNameLst>
                                          <p:attrName>style.rotation</p:attrName>
                                        </p:attrNameLst>
                                      </p:cBhvr>
                                      <p:tavLst>
                                        <p:tav tm="0">
                                          <p:val>
                                            <p:fltVal val="90"/>
                                          </p:val>
                                        </p:tav>
                                        <p:tav tm="100000">
                                          <p:val>
                                            <p:fltVal val="0"/>
                                          </p:val>
                                        </p:tav>
                                      </p:tavLst>
                                    </p:anim>
                                    <p:animEffect transition="in" filter="fade">
                                      <p:cBhvr>
                                        <p:cTn id="36" dur="2000"/>
                                        <p:tgtEl>
                                          <p:spTgt spid="6150"/>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nodeType="clickEffect">
                                  <p:stCondLst>
                                    <p:cond delay="2000"/>
                                  </p:stCondLst>
                                  <p:childTnLst>
                                    <p:set>
                                      <p:cBhvr>
                                        <p:cTn id="40" dur="1" fill="hold">
                                          <p:stCondLst>
                                            <p:cond delay="0"/>
                                          </p:stCondLst>
                                        </p:cTn>
                                        <p:tgtEl>
                                          <p:spTgt spid="6154"/>
                                        </p:tgtEl>
                                        <p:attrNameLst>
                                          <p:attrName>style.visibility</p:attrName>
                                        </p:attrNameLst>
                                      </p:cBhvr>
                                      <p:to>
                                        <p:strVal val="visible"/>
                                      </p:to>
                                    </p:set>
                                    <p:anim calcmode="lin" valueType="num">
                                      <p:cBhvr>
                                        <p:cTn id="41" dur="2000" fill="hold"/>
                                        <p:tgtEl>
                                          <p:spTgt spid="6154"/>
                                        </p:tgtEl>
                                        <p:attrNameLst>
                                          <p:attrName>ppt_w</p:attrName>
                                        </p:attrNameLst>
                                      </p:cBhvr>
                                      <p:tavLst>
                                        <p:tav tm="0">
                                          <p:val>
                                            <p:fltVal val="0"/>
                                          </p:val>
                                        </p:tav>
                                        <p:tav tm="100000">
                                          <p:val>
                                            <p:strVal val="#ppt_w"/>
                                          </p:val>
                                        </p:tav>
                                      </p:tavLst>
                                    </p:anim>
                                    <p:anim calcmode="lin" valueType="num">
                                      <p:cBhvr>
                                        <p:cTn id="42" dur="2000" fill="hold"/>
                                        <p:tgtEl>
                                          <p:spTgt spid="6154"/>
                                        </p:tgtEl>
                                        <p:attrNameLst>
                                          <p:attrName>ppt_h</p:attrName>
                                        </p:attrNameLst>
                                      </p:cBhvr>
                                      <p:tavLst>
                                        <p:tav tm="0">
                                          <p:val>
                                            <p:fltVal val="0"/>
                                          </p:val>
                                        </p:tav>
                                        <p:tav tm="100000">
                                          <p:val>
                                            <p:strVal val="#ppt_h"/>
                                          </p:val>
                                        </p:tav>
                                      </p:tavLst>
                                    </p:anim>
                                    <p:anim calcmode="lin" valueType="num">
                                      <p:cBhvr>
                                        <p:cTn id="43" dur="2000" fill="hold"/>
                                        <p:tgtEl>
                                          <p:spTgt spid="6154"/>
                                        </p:tgtEl>
                                        <p:attrNameLst>
                                          <p:attrName>style.rotation</p:attrName>
                                        </p:attrNameLst>
                                      </p:cBhvr>
                                      <p:tavLst>
                                        <p:tav tm="0">
                                          <p:val>
                                            <p:fltVal val="90"/>
                                          </p:val>
                                        </p:tav>
                                        <p:tav tm="100000">
                                          <p:val>
                                            <p:fltVal val="0"/>
                                          </p:val>
                                        </p:tav>
                                      </p:tavLst>
                                    </p:anim>
                                    <p:animEffect transition="in" filter="fade">
                                      <p:cBhvr>
                                        <p:cTn id="44" dur="2000"/>
                                        <p:tgtEl>
                                          <p:spTgt spid="6154"/>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2000"/>
                                  </p:stCondLst>
                                  <p:childTnLst>
                                    <p:set>
                                      <p:cBhvr>
                                        <p:cTn id="48" dur="1" fill="hold">
                                          <p:stCondLst>
                                            <p:cond delay="0"/>
                                          </p:stCondLst>
                                        </p:cTn>
                                        <p:tgtEl>
                                          <p:spTgt spid="6152"/>
                                        </p:tgtEl>
                                        <p:attrNameLst>
                                          <p:attrName>style.visibility</p:attrName>
                                        </p:attrNameLst>
                                      </p:cBhvr>
                                      <p:to>
                                        <p:strVal val="visible"/>
                                      </p:to>
                                    </p:set>
                                    <p:anim calcmode="lin" valueType="num">
                                      <p:cBhvr>
                                        <p:cTn id="49" dur="2000" fill="hold"/>
                                        <p:tgtEl>
                                          <p:spTgt spid="6152"/>
                                        </p:tgtEl>
                                        <p:attrNameLst>
                                          <p:attrName>ppt_w</p:attrName>
                                        </p:attrNameLst>
                                      </p:cBhvr>
                                      <p:tavLst>
                                        <p:tav tm="0">
                                          <p:val>
                                            <p:fltVal val="0"/>
                                          </p:val>
                                        </p:tav>
                                        <p:tav tm="100000">
                                          <p:val>
                                            <p:strVal val="#ppt_w"/>
                                          </p:val>
                                        </p:tav>
                                      </p:tavLst>
                                    </p:anim>
                                    <p:anim calcmode="lin" valueType="num">
                                      <p:cBhvr>
                                        <p:cTn id="50" dur="2000" fill="hold"/>
                                        <p:tgtEl>
                                          <p:spTgt spid="6152"/>
                                        </p:tgtEl>
                                        <p:attrNameLst>
                                          <p:attrName>ppt_h</p:attrName>
                                        </p:attrNameLst>
                                      </p:cBhvr>
                                      <p:tavLst>
                                        <p:tav tm="0">
                                          <p:val>
                                            <p:fltVal val="0"/>
                                          </p:val>
                                        </p:tav>
                                        <p:tav tm="100000">
                                          <p:val>
                                            <p:strVal val="#ppt_h"/>
                                          </p:val>
                                        </p:tav>
                                      </p:tavLst>
                                    </p:anim>
                                    <p:anim calcmode="lin" valueType="num">
                                      <p:cBhvr>
                                        <p:cTn id="51" dur="2000" fill="hold"/>
                                        <p:tgtEl>
                                          <p:spTgt spid="6152"/>
                                        </p:tgtEl>
                                        <p:attrNameLst>
                                          <p:attrName>style.rotation</p:attrName>
                                        </p:attrNameLst>
                                      </p:cBhvr>
                                      <p:tavLst>
                                        <p:tav tm="0">
                                          <p:val>
                                            <p:fltVal val="90"/>
                                          </p:val>
                                        </p:tav>
                                        <p:tav tm="100000">
                                          <p:val>
                                            <p:fltVal val="0"/>
                                          </p:val>
                                        </p:tav>
                                      </p:tavLst>
                                    </p:anim>
                                    <p:animEffect transition="in" filter="fade">
                                      <p:cBhvr>
                                        <p:cTn id="52" dur="2000"/>
                                        <p:tgtEl>
                                          <p:spTgt spid="6152"/>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nodeType="clickEffect">
                                  <p:stCondLst>
                                    <p:cond delay="2000"/>
                                  </p:stCondLst>
                                  <p:childTnLst>
                                    <p:set>
                                      <p:cBhvr>
                                        <p:cTn id="56" dur="1" fill="hold">
                                          <p:stCondLst>
                                            <p:cond delay="0"/>
                                          </p:stCondLst>
                                        </p:cTn>
                                        <p:tgtEl>
                                          <p:spTgt spid="6156"/>
                                        </p:tgtEl>
                                        <p:attrNameLst>
                                          <p:attrName>style.visibility</p:attrName>
                                        </p:attrNameLst>
                                      </p:cBhvr>
                                      <p:to>
                                        <p:strVal val="visible"/>
                                      </p:to>
                                    </p:set>
                                    <p:anim calcmode="lin" valueType="num">
                                      <p:cBhvr>
                                        <p:cTn id="57" dur="2000" fill="hold"/>
                                        <p:tgtEl>
                                          <p:spTgt spid="6156"/>
                                        </p:tgtEl>
                                        <p:attrNameLst>
                                          <p:attrName>ppt_w</p:attrName>
                                        </p:attrNameLst>
                                      </p:cBhvr>
                                      <p:tavLst>
                                        <p:tav tm="0">
                                          <p:val>
                                            <p:fltVal val="0"/>
                                          </p:val>
                                        </p:tav>
                                        <p:tav tm="100000">
                                          <p:val>
                                            <p:strVal val="#ppt_w"/>
                                          </p:val>
                                        </p:tav>
                                      </p:tavLst>
                                    </p:anim>
                                    <p:anim calcmode="lin" valueType="num">
                                      <p:cBhvr>
                                        <p:cTn id="58" dur="2000" fill="hold"/>
                                        <p:tgtEl>
                                          <p:spTgt spid="6156"/>
                                        </p:tgtEl>
                                        <p:attrNameLst>
                                          <p:attrName>ppt_h</p:attrName>
                                        </p:attrNameLst>
                                      </p:cBhvr>
                                      <p:tavLst>
                                        <p:tav tm="0">
                                          <p:val>
                                            <p:fltVal val="0"/>
                                          </p:val>
                                        </p:tav>
                                        <p:tav tm="100000">
                                          <p:val>
                                            <p:strVal val="#ppt_h"/>
                                          </p:val>
                                        </p:tav>
                                      </p:tavLst>
                                    </p:anim>
                                    <p:anim calcmode="lin" valueType="num">
                                      <p:cBhvr>
                                        <p:cTn id="59" dur="2000" fill="hold"/>
                                        <p:tgtEl>
                                          <p:spTgt spid="6156"/>
                                        </p:tgtEl>
                                        <p:attrNameLst>
                                          <p:attrName>style.rotation</p:attrName>
                                        </p:attrNameLst>
                                      </p:cBhvr>
                                      <p:tavLst>
                                        <p:tav tm="0">
                                          <p:val>
                                            <p:fltVal val="90"/>
                                          </p:val>
                                        </p:tav>
                                        <p:tav tm="100000">
                                          <p:val>
                                            <p:fltVal val="0"/>
                                          </p:val>
                                        </p:tav>
                                      </p:tavLst>
                                    </p:anim>
                                    <p:animEffect transition="in" filter="fade">
                                      <p:cBhvr>
                                        <p:cTn id="60" dur="2000"/>
                                        <p:tgtEl>
                                          <p:spTgt spid="6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6472" y="128601"/>
            <a:ext cx="4795095" cy="923330"/>
          </a:xfrm>
          <a:prstGeom prst="rect">
            <a:avLst/>
          </a:prstGeom>
          <a:noFill/>
        </p:spPr>
        <p:txBody>
          <a:bodyPr wrap="none" lIns="91440" tIns="45720" rIns="91440" bIns="45720">
            <a:spAutoFit/>
          </a:bodyPr>
          <a:lstStyle/>
          <a:p>
            <a:pPr algn="ctr"/>
            <a:r>
              <a:rPr lang="ru-RU" sz="5400" b="1" dirty="0">
                <a:ln w="22225">
                  <a:solidFill>
                    <a:srgbClr val="ED7D31"/>
                  </a:solidFill>
                  <a:prstDash val="solid"/>
                </a:ln>
                <a:solidFill>
                  <a:srgbClr val="ED7D31">
                    <a:lumMod val="75000"/>
                  </a:srgbClr>
                </a:solidFill>
              </a:rPr>
              <a:t>Молитва – это :</a:t>
            </a:r>
          </a:p>
        </p:txBody>
      </p:sp>
      <p:sp>
        <p:nvSpPr>
          <p:cNvPr id="3" name="TextBox 2"/>
          <p:cNvSpPr txBox="1"/>
          <p:nvPr/>
        </p:nvSpPr>
        <p:spPr>
          <a:xfrm>
            <a:off x="122830" y="1160059"/>
            <a:ext cx="8911988" cy="461665"/>
          </a:xfrm>
          <a:prstGeom prst="rect">
            <a:avLst/>
          </a:prstGeom>
          <a:noFill/>
        </p:spPr>
        <p:txBody>
          <a:bodyPr wrap="square" rtlCol="0">
            <a:spAutoFit/>
          </a:bodyPr>
          <a:lstStyle/>
          <a:p>
            <a:pPr marL="285750" indent="-285750">
              <a:buFont typeface="Arial" panose="020B0604020202020204" pitchFamily="34" charset="0"/>
              <a:buChar char="•"/>
            </a:pPr>
            <a:r>
              <a:rPr lang="ru-RU" sz="2400" dirty="0">
                <a:solidFill>
                  <a:srgbClr val="ED7D31">
                    <a:lumMod val="50000"/>
                  </a:srgbClr>
                </a:solidFill>
              </a:rPr>
              <a:t>важная часть духовной жизни верующего человека;</a:t>
            </a:r>
          </a:p>
        </p:txBody>
      </p:sp>
      <p:sp>
        <p:nvSpPr>
          <p:cNvPr id="4" name="TextBox 3"/>
          <p:cNvSpPr txBox="1"/>
          <p:nvPr/>
        </p:nvSpPr>
        <p:spPr>
          <a:xfrm>
            <a:off x="122830" y="1729852"/>
            <a:ext cx="8911988" cy="1200329"/>
          </a:xfrm>
          <a:prstGeom prst="rect">
            <a:avLst/>
          </a:prstGeom>
          <a:noFill/>
        </p:spPr>
        <p:txBody>
          <a:bodyPr wrap="square" rtlCol="0">
            <a:spAutoFit/>
          </a:bodyPr>
          <a:lstStyle/>
          <a:p>
            <a:pPr marL="285750" indent="-285750" algn="just">
              <a:buFont typeface="Arial" panose="020B0604020202020204" pitchFamily="34" charset="0"/>
              <a:buChar char="•"/>
            </a:pPr>
            <a:r>
              <a:rPr lang="ru-RU" sz="2400" dirty="0">
                <a:solidFill>
                  <a:srgbClr val="ED7D31">
                    <a:lumMod val="50000"/>
                  </a:srgbClr>
                </a:solidFill>
              </a:rPr>
              <a:t>обращение человека к Богу, богам, святым, ангелам, духам, персонифицированным природным силам, вообще Высшему Существу или его посредникам;</a:t>
            </a:r>
            <a:endParaRPr lang="ru-RU" sz="2400" b="1" dirty="0">
              <a:solidFill>
                <a:srgbClr val="ED7D31">
                  <a:lumMod val="50000"/>
                </a:srgbClr>
              </a:solidFill>
            </a:endParaRPr>
          </a:p>
        </p:txBody>
      </p:sp>
      <p:sp>
        <p:nvSpPr>
          <p:cNvPr id="5" name="TextBox 4"/>
          <p:cNvSpPr txBox="1"/>
          <p:nvPr/>
        </p:nvSpPr>
        <p:spPr>
          <a:xfrm>
            <a:off x="122830" y="3038309"/>
            <a:ext cx="8798346" cy="830997"/>
          </a:xfrm>
          <a:prstGeom prst="rect">
            <a:avLst/>
          </a:prstGeom>
          <a:noFill/>
        </p:spPr>
        <p:txBody>
          <a:bodyPr wrap="square" rtlCol="0">
            <a:spAutoFit/>
          </a:bodyPr>
          <a:lstStyle/>
          <a:p>
            <a:pPr marL="342900" indent="-342900" algn="just">
              <a:buFont typeface="Arial" panose="020B0604020202020204" pitchFamily="34" charset="0"/>
              <a:buChar char="•"/>
            </a:pPr>
            <a:r>
              <a:rPr lang="ru-RU" sz="2400" dirty="0">
                <a:solidFill>
                  <a:srgbClr val="ED7D31">
                    <a:lumMod val="50000"/>
                  </a:srgbClr>
                </a:solidFill>
              </a:rPr>
              <a:t>важнейшее проявление общественной и частной религиозной жизни в словесной либо мысленной форме;</a:t>
            </a:r>
            <a:endParaRPr lang="ru-RU" sz="2400" b="1" dirty="0">
              <a:solidFill>
                <a:srgbClr val="ED7D31">
                  <a:lumMod val="50000"/>
                </a:srgbClr>
              </a:solidFill>
            </a:endParaRPr>
          </a:p>
        </p:txBody>
      </p:sp>
      <p:sp>
        <p:nvSpPr>
          <p:cNvPr id="6" name="TextBox 5"/>
          <p:cNvSpPr txBox="1"/>
          <p:nvPr/>
        </p:nvSpPr>
        <p:spPr>
          <a:xfrm>
            <a:off x="122830" y="4094328"/>
            <a:ext cx="8911988" cy="461665"/>
          </a:xfrm>
          <a:prstGeom prst="rect">
            <a:avLst/>
          </a:prstGeom>
          <a:noFill/>
        </p:spPr>
        <p:txBody>
          <a:bodyPr wrap="square" rtlCol="0">
            <a:spAutoFit/>
          </a:bodyPr>
          <a:lstStyle/>
          <a:p>
            <a:pPr marL="342900" indent="-342900">
              <a:buFont typeface="Arial" panose="020B0604020202020204" pitchFamily="34" charset="0"/>
              <a:buChar char="•"/>
            </a:pPr>
            <a:r>
              <a:rPr lang="ru-RU" sz="2400" dirty="0">
                <a:solidFill>
                  <a:srgbClr val="ED7D31">
                    <a:lumMod val="50000"/>
                  </a:srgbClr>
                </a:solidFill>
              </a:rPr>
              <a:t>подразделяется на славословия, прошения и благодарения.</a:t>
            </a:r>
            <a:endParaRPr lang="ru-RU" sz="2400" b="1" dirty="0">
              <a:solidFill>
                <a:srgbClr val="ED7D31">
                  <a:lumMod val="50000"/>
                </a:srgbClr>
              </a:solidFill>
            </a:endParaRPr>
          </a:p>
        </p:txBody>
      </p:sp>
    </p:spTree>
    <p:extLst>
      <p:ext uri="{BB962C8B-B14F-4D97-AF65-F5344CB8AC3E}">
        <p14:creationId xmlns:p14="http://schemas.microsoft.com/office/powerpoint/2010/main" val="2578911581"/>
      </p:ext>
    </p:extLst>
  </p:cSld>
  <p:clrMapOvr>
    <a:masterClrMapping/>
  </p:clrMapOvr>
  <mc:AlternateContent xmlns:mc="http://schemas.openxmlformats.org/markup-compatibility/2006" xmlns:p14="http://schemas.microsoft.com/office/powerpoint/2010/main">
    <mc:Choice Requires="p14">
      <p:transition spd="slow" p14:dur="3000" advClick="0" advTm="10000">
        <p:split orient="vert"/>
      </p:transition>
    </mc:Choice>
    <mc:Fallback xmlns="">
      <p:transition spd="slow" advClick="0" advTm="10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200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200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200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3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300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3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300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620688"/>
            <a:ext cx="5886400" cy="523220"/>
          </a:xfrm>
          <a:prstGeom prst="rect">
            <a:avLst/>
          </a:prstGeom>
        </p:spPr>
        <p:txBody>
          <a:bodyPr wrap="square">
            <a:spAutoFit/>
          </a:bodyPr>
          <a:lstStyle/>
          <a:p>
            <a:pPr algn="ctr"/>
            <a:r>
              <a:rPr lang="ru-RU" sz="2800" dirty="0" smtClean="0"/>
              <a:t>Заполните  </a:t>
            </a:r>
            <a:r>
              <a:rPr lang="ru-RU" sz="2800" dirty="0"/>
              <a:t>таблицу. </a:t>
            </a:r>
          </a:p>
        </p:txBody>
      </p:sp>
      <p:graphicFrame>
        <p:nvGraphicFramePr>
          <p:cNvPr id="3" name="Таблица 2"/>
          <p:cNvGraphicFramePr>
            <a:graphicFrameLocks noGrp="1"/>
          </p:cNvGraphicFramePr>
          <p:nvPr>
            <p:extLst>
              <p:ext uri="{D42A27DB-BD31-4B8C-83A1-F6EECF244321}">
                <p14:modId xmlns:p14="http://schemas.microsoft.com/office/powerpoint/2010/main" val="475841345"/>
              </p:ext>
            </p:extLst>
          </p:nvPr>
        </p:nvGraphicFramePr>
        <p:xfrm>
          <a:off x="683568" y="1556792"/>
          <a:ext cx="7848872" cy="4824539"/>
        </p:xfrm>
        <a:graphic>
          <a:graphicData uri="http://schemas.openxmlformats.org/drawingml/2006/table">
            <a:tbl>
              <a:tblPr firstRow="1" firstCol="1" bandRow="1"/>
              <a:tblGrid>
                <a:gridCol w="3920590"/>
                <a:gridCol w="3928282"/>
              </a:tblGrid>
              <a:tr h="1182989">
                <a:tc gridSpan="2">
                  <a:txBody>
                    <a:bodyPr/>
                    <a:lstStyle/>
                    <a:p>
                      <a:pPr algn="just">
                        <a:lnSpc>
                          <a:spcPct val="115000"/>
                        </a:lnSpc>
                        <a:spcAft>
                          <a:spcPts val="0"/>
                        </a:spcAft>
                      </a:pPr>
                      <a:r>
                        <a:rPr lang="ru-RU" sz="2800" b="1" dirty="0">
                          <a:effectLst/>
                          <a:latin typeface="Times New Roman"/>
                          <a:ea typeface="Times New Roman"/>
                          <a:cs typeface="Times New Roman"/>
                        </a:rPr>
                        <a:t>Христианство (ислам, буддизм, иудаизм)</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606925">
                <a:tc>
                  <a:txBody>
                    <a:bodyPr/>
                    <a:lstStyle/>
                    <a:p>
                      <a:pPr algn="just">
                        <a:lnSpc>
                          <a:spcPct val="115000"/>
                        </a:lnSpc>
                        <a:spcAft>
                          <a:spcPts val="0"/>
                        </a:spcAft>
                      </a:pPr>
                      <a:r>
                        <a:rPr lang="ru-RU" sz="2800" dirty="0">
                          <a:effectLst/>
                          <a:latin typeface="Times New Roman"/>
                          <a:ea typeface="Times New Roman"/>
                          <a:cs typeface="Times New Roman"/>
                        </a:rPr>
                        <a:t>Символ</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a:effectLst/>
                          <a:latin typeface="Times New Roman"/>
                          <a:ea typeface="Times New Roman"/>
                          <a:cs typeface="Times New Roman"/>
                        </a:rPr>
                        <a:t> </a:t>
                      </a:r>
                      <a:endParaRPr lang="ru-RU" sz="11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925">
                <a:tc>
                  <a:txBody>
                    <a:bodyPr/>
                    <a:lstStyle/>
                    <a:p>
                      <a:pPr algn="just">
                        <a:lnSpc>
                          <a:spcPct val="115000"/>
                        </a:lnSpc>
                        <a:spcAft>
                          <a:spcPts val="0"/>
                        </a:spcAft>
                      </a:pPr>
                      <a:r>
                        <a:rPr lang="ru-RU" sz="2800" dirty="0">
                          <a:effectLst/>
                          <a:latin typeface="Times New Roman"/>
                          <a:ea typeface="Times New Roman"/>
                          <a:cs typeface="Times New Roman"/>
                        </a:rPr>
                        <a:t>Храм</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a:effectLst/>
                          <a:latin typeface="Times New Roman"/>
                          <a:ea typeface="Times New Roman"/>
                          <a:cs typeface="Times New Roman"/>
                        </a:rPr>
                        <a:t> </a:t>
                      </a:r>
                      <a:endParaRPr lang="ru-RU" sz="11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925">
                <a:tc>
                  <a:txBody>
                    <a:bodyPr/>
                    <a:lstStyle/>
                    <a:p>
                      <a:pPr algn="just">
                        <a:lnSpc>
                          <a:spcPct val="115000"/>
                        </a:lnSpc>
                        <a:spcAft>
                          <a:spcPts val="0"/>
                        </a:spcAft>
                      </a:pPr>
                      <a:r>
                        <a:rPr lang="ru-RU" sz="2800" dirty="0">
                          <a:effectLst/>
                          <a:latin typeface="Times New Roman"/>
                          <a:ea typeface="Times New Roman"/>
                          <a:cs typeface="Times New Roman"/>
                        </a:rPr>
                        <a:t>Пророк</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a:effectLst/>
                          <a:latin typeface="Times New Roman"/>
                          <a:ea typeface="Times New Roman"/>
                          <a:cs typeface="Times New Roman"/>
                        </a:rPr>
                        <a:t> </a:t>
                      </a:r>
                      <a:endParaRPr lang="ru-RU" sz="11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925">
                <a:tc>
                  <a:txBody>
                    <a:bodyPr/>
                    <a:lstStyle/>
                    <a:p>
                      <a:pPr algn="just">
                        <a:lnSpc>
                          <a:spcPct val="115000"/>
                        </a:lnSpc>
                        <a:spcAft>
                          <a:spcPts val="0"/>
                        </a:spcAft>
                      </a:pPr>
                      <a:r>
                        <a:rPr lang="ru-RU" sz="2800" dirty="0">
                          <a:effectLst/>
                          <a:latin typeface="Times New Roman"/>
                          <a:ea typeface="Times New Roman"/>
                          <a:cs typeface="Times New Roman"/>
                        </a:rPr>
                        <a:t>Книга</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a:effectLst/>
                          <a:latin typeface="Times New Roman"/>
                          <a:ea typeface="Times New Roman"/>
                          <a:cs typeface="Times New Roman"/>
                        </a:rPr>
                        <a:t> </a:t>
                      </a:r>
                      <a:endParaRPr lang="ru-RU" sz="110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925">
                <a:tc>
                  <a:txBody>
                    <a:bodyPr/>
                    <a:lstStyle/>
                    <a:p>
                      <a:pPr algn="just">
                        <a:lnSpc>
                          <a:spcPct val="115000"/>
                        </a:lnSpc>
                        <a:spcAft>
                          <a:spcPts val="0"/>
                        </a:spcAft>
                      </a:pPr>
                      <a:r>
                        <a:rPr lang="ru-RU" sz="2800" dirty="0">
                          <a:effectLst/>
                          <a:latin typeface="Times New Roman"/>
                          <a:ea typeface="Times New Roman"/>
                          <a:cs typeface="Times New Roman"/>
                        </a:rPr>
                        <a:t>Хранитель преданий</a:t>
                      </a: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Times New Roman"/>
                          <a:cs typeface="Times New Roman"/>
                        </a:rPr>
                        <a:t> </a:t>
                      </a:r>
                      <a:endParaRPr lang="ru-RU"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6925">
                <a:tc>
                  <a:txBody>
                    <a:bodyPr/>
                    <a:lstStyle/>
                    <a:p>
                      <a:pPr algn="just">
                        <a:lnSpc>
                          <a:spcPct val="115000"/>
                        </a:lnSpc>
                        <a:spcAft>
                          <a:spcPts val="0"/>
                        </a:spcAft>
                      </a:pPr>
                      <a:endParaRPr lang="ru-RU" sz="28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200" dirty="0">
                          <a:effectLst/>
                          <a:latin typeface="Times New Roman"/>
                          <a:ea typeface="Times New Roman"/>
                          <a:cs typeface="Times New Roman"/>
                        </a:rPr>
                        <a:t> </a:t>
                      </a:r>
                      <a:endParaRPr lang="ru-RU" sz="1100" dirty="0">
                        <a:effectLst/>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1363319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4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5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1_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4.xml><?xml version="1.0" encoding="utf-8"?>
<a:theme xmlns:a="http://schemas.openxmlformats.org/drawingml/2006/main" name="2_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5.xml><?xml version="1.0" encoding="utf-8"?>
<a:theme xmlns:a="http://schemas.openxmlformats.org/drawingml/2006/main" name="3_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6.xml><?xml version="1.0" encoding="utf-8"?>
<a:theme xmlns:a="http://schemas.openxmlformats.org/drawingml/2006/main" name="4_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7.xml><?xml version="1.0" encoding="utf-8"?>
<a:theme xmlns:a="http://schemas.openxmlformats.org/drawingml/2006/main" name="5_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8.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TotalTime>
  <Words>872</Words>
  <Application>Microsoft Office PowerPoint</Application>
  <PresentationFormat>Экран (4:3)</PresentationFormat>
  <Paragraphs>195</Paragraphs>
  <Slides>33</Slides>
  <Notes>1</Notes>
  <HiddenSlides>0</HiddenSlides>
  <MMClips>0</MMClips>
  <ScaleCrop>false</ScaleCrop>
  <HeadingPairs>
    <vt:vector size="4" baseType="variant">
      <vt:variant>
        <vt:lpstr>Тема</vt:lpstr>
      </vt:variant>
      <vt:variant>
        <vt:i4>12</vt:i4>
      </vt:variant>
      <vt:variant>
        <vt:lpstr>Заголовки слайдов</vt:lpstr>
      </vt:variant>
      <vt:variant>
        <vt:i4>33</vt:i4>
      </vt:variant>
    </vt:vector>
  </HeadingPairs>
  <TitlesOfParts>
    <vt:vector size="45" baseType="lpstr">
      <vt:lpstr>Тема Office</vt:lpstr>
      <vt:lpstr>Бумажная</vt:lpstr>
      <vt:lpstr>1_Бумажная</vt:lpstr>
      <vt:lpstr>2_Бумажная</vt:lpstr>
      <vt:lpstr>3_Бумажная</vt:lpstr>
      <vt:lpstr>4_Бумажная</vt:lpstr>
      <vt:lpstr>5_Бумажная</vt:lpstr>
      <vt:lpstr>1_Тема Office</vt:lpstr>
      <vt:lpstr>2_Тема Office</vt:lpstr>
      <vt:lpstr>3_Тема Office</vt:lpstr>
      <vt:lpstr>4_Тема Office</vt:lpstr>
      <vt:lpstr>5_Тема Office</vt:lpstr>
      <vt:lpstr>Презентация PowerPoint</vt:lpstr>
      <vt:lpstr> Тема урока:  </vt:lpstr>
      <vt:lpstr>Ритуалы – это поведение человека, различные действия, которые связывают его с потусторонним миром. </vt:lpstr>
      <vt:lpstr>Люди которые руководили обрядами: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Христианство.</vt:lpstr>
      <vt:lpstr>Евхаристия.</vt:lpstr>
      <vt:lpstr>Крещение.</vt:lpstr>
      <vt:lpstr>Брак.</vt:lpstr>
      <vt:lpstr>Воскресенье.</vt:lpstr>
      <vt:lpstr>Буддизм</vt:lpstr>
      <vt:lpstr>Презентация PowerPoint</vt:lpstr>
      <vt:lpstr>Презентация PowerPoint</vt:lpstr>
      <vt:lpstr>Презентация PowerPoint</vt:lpstr>
      <vt:lpstr>                                                             Ислам.</vt:lpstr>
      <vt:lpstr>Шахада.</vt:lpstr>
      <vt:lpstr> </vt:lpstr>
      <vt:lpstr>Презентация PowerPoint</vt:lpstr>
      <vt:lpstr>Презентация PowerPoint</vt:lpstr>
      <vt:lpstr> Тест</vt:lpstr>
      <vt:lpstr>тест</vt:lpstr>
      <vt:lpstr>Презентация PowerPoint</vt:lpstr>
      <vt:lpstr>Презентация PowerPoint</vt:lpstr>
      <vt:lpstr>Давайте  уважать, понимать и ценить религиозные традиции разных народов, быть терпимыми друг к другу!</vt:lpstr>
      <vt:lpstr>Рефлексия: </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Пользователь</cp:lastModifiedBy>
  <cp:revision>21</cp:revision>
  <dcterms:created xsi:type="dcterms:W3CDTF">2016-03-16T11:21:33Z</dcterms:created>
  <dcterms:modified xsi:type="dcterms:W3CDTF">2020-11-27T12:47:39Z</dcterms:modified>
</cp:coreProperties>
</file>