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7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3" r:id="rId17"/>
    <p:sldId id="275" r:id="rId18"/>
    <p:sldId id="274" r:id="rId19"/>
    <p:sldId id="276" r:id="rId20"/>
    <p:sldId id="277" r:id="rId21"/>
    <p:sldId id="272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58" autoAdjust="0"/>
  </p:normalViewPr>
  <p:slideViewPr>
    <p:cSldViewPr>
      <p:cViewPr>
        <p:scale>
          <a:sx n="83" d="100"/>
          <a:sy n="83" d="100"/>
        </p:scale>
        <p:origin x="-158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4A50C-09C5-416A-87B8-0309E9BB0C0F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1BCE-E262-4E91-A197-0FED72A1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153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1BCE-E262-4E91-A197-0FED72A131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23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5400"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714884"/>
            <a:ext cx="432909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 descr="Рисунок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098" y="6419124"/>
            <a:ext cx="2962411" cy="4388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85720" y="0"/>
            <a:ext cx="857256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500042"/>
            <a:ext cx="5686436" cy="1143000"/>
          </a:xfrm>
        </p:spPr>
        <p:txBody>
          <a:bodyPr/>
          <a:lstStyle>
            <a:lvl1pPr>
              <a:defRPr b="1" cap="none" spc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2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8" name="Рисунок 7" descr="спорт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914180" cy="2240276"/>
          </a:xfrm>
          <a:prstGeom prst="rect">
            <a:avLst/>
          </a:prstGeom>
        </p:spPr>
      </p:pic>
      <p:pic>
        <p:nvPicPr>
          <p:cNvPr id="9" name="Рисунок 8" descr="Рисунок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098" y="6419124"/>
            <a:ext cx="2962411" cy="43887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u="sng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Спортивный уголок в </a:t>
            </a:r>
            <a:r>
              <a:rPr lang="ru-RU" sz="6600" u="sng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ДОУ группа «Радуга»</a:t>
            </a:r>
            <a:endParaRPr lang="ru-RU" sz="6600" u="sng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Для игр и упражнений с </a:t>
            </a:r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прыжками,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перешагиванием,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подъема и спуска</a:t>
            </a:r>
            <a:endParaRPr lang="ru-RU" sz="32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скакалки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;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шнуры;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 бруски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46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Для игр и упражнений с бросанием, ловлей, метанием: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32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кольцеброс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мячи резиновые разных размеров;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попрыгунчики;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мячи или мешочки с песком для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метания;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корзины для игр с бросанием;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мишень для метания или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дартс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 с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мячиками;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кегли;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нестандартное оборудование.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31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Нетрадиционное оборудование </a:t>
            </a:r>
            <a:endParaRPr lang="ru-RU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84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5686436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sz="32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Миша\Desktop\guo\WETp_qREj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37360"/>
            <a:ext cx="3960440" cy="471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ша\Desktop\guo\z7g_WS9_Gq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95986" y="1687101"/>
            <a:ext cx="3672408" cy="476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3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16632"/>
            <a:ext cx="5686436" cy="1143000"/>
          </a:xfrm>
        </p:spPr>
        <p:txBody>
          <a:bodyPr/>
          <a:lstStyle/>
          <a:p>
            <a:r>
              <a:rPr lang="ru-RU" dirty="0" smtClean="0"/>
              <a:t>Игра «</a:t>
            </a:r>
            <a:r>
              <a:rPr lang="ru-RU" dirty="0" err="1" smtClean="0"/>
              <a:t>Моталочка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Picture 2" descr="C:\Users\Миша\Desktop\guo\Uk2y6DzNf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58486"/>
            <a:ext cx="3978442" cy="530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иша\Desktop\guo\OdifuAIHW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83631"/>
            <a:ext cx="3888432" cy="387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Миша\Desktop\guo\TnT7pPfVVu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76" y="41850"/>
            <a:ext cx="2882856" cy="3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73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18489" y="517297"/>
            <a:ext cx="4167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Весёлая гусеница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3" descr="C:\Users\Миша\Desktop\guo\sTq0QhHv0cc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184" y="0"/>
            <a:ext cx="4479305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Миша\Desktop\guo\dXGChtd-J8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7437795" cy="349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20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18489" y="188640"/>
            <a:ext cx="4167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«Змея» для массажа ног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Миша\Desktop\guo\JA5aqNoRx6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2462" y="1452376"/>
            <a:ext cx="3862184" cy="492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иша\Desktop\guo\7gUxk6KMv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5284" y="1968118"/>
            <a:ext cx="3721172" cy="44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28552" y="188640"/>
            <a:ext cx="4167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с флажками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3" name="Picture 3" descr="C:\Users\Миша\Desktop\guo\JaJSlWwbZx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6"/>
          <a:stretch/>
        </p:blipFill>
        <p:spPr bwMode="auto">
          <a:xfrm>
            <a:off x="4139952" y="2060848"/>
            <a:ext cx="4555936" cy="458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иша\Desktop\guo\7qycZWk93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204864"/>
            <a:ext cx="3652966" cy="450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64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99992" y="116632"/>
            <a:ext cx="4167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Метание в цель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Миша\Desktop\guo\79Wh_aWse8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142" y="2276872"/>
            <a:ext cx="734028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иша\Desktop\guo\BNjqfhzQ7j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68952" cy="339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иша\Desktop\guo\i1cfJIvF_O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394909"/>
            <a:ext cx="8568952" cy="33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5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980728"/>
            <a:ext cx="5686436" cy="1143000"/>
          </a:xfrm>
        </p:spPr>
        <p:txBody>
          <a:bodyPr>
            <a:normAutofit fontScale="90000"/>
          </a:bodyPr>
          <a:lstStyle/>
          <a:p>
            <a:r>
              <a:rPr lang="ru-RU" sz="3100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 физкультурного уголка: </a:t>
            </a:r>
            <a:r>
              <a:rPr lang="ru-RU" sz="3100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уголок служит удовлетворению потребности дошкольника в движении и приобщению его к здоровому образу жизни. </a:t>
            </a:r>
            <a:b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358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b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физкультурного уголка: 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движений и совершенствование двигательных функций;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для возраста физической подготовленности;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опорно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двигательного аппарата;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условий для активного отдыха, радостной содержательной деятельности в коллективных играх и развлечениях;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занятиям физической культуры и спорту.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260648"/>
            <a:ext cx="3138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Забей гол</a:t>
            </a:r>
          </a:p>
        </p:txBody>
      </p:sp>
      <p:pic>
        <p:nvPicPr>
          <p:cNvPr id="8194" name="Picture 2" descr="C:\Users\Миша\Desktop\guo\1BxGPK5-xU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1340768"/>
            <a:ext cx="561662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58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16632"/>
            <a:ext cx="38170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Наша награда!!!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Миша\Desktop\guo\camIjoAz7c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559" y="824518"/>
            <a:ext cx="3816424" cy="578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3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221488" cy="3275888"/>
          </a:xfrm>
        </p:spPr>
        <p:txBody>
          <a:bodyPr>
            <a:prstTxWarp prst="textWave1">
              <a:avLst>
                <a:gd name="adj1" fmla="val 20000"/>
                <a:gd name="adj2" fmla="val 0"/>
              </a:avLst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!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938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Требования к спортивному уголку</a:t>
            </a:r>
            <a:r>
              <a:rPr lang="ru-RU" sz="36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6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81088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Безопасность: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спортивный уголок </a:t>
            </a:r>
            <a:r>
              <a:rPr lang="ru-RU" sz="2000" b="1" u="sng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должен быть устойчивым, весь инвентарь исправный</a:t>
            </a:r>
            <a:r>
              <a:rPr lang="ru-RU" sz="2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Он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может быть размещен: в приемной, групповой или спальной комнате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Уголок должен логично вписываться в интерьер комнаты и быть эстетически оформлен.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Уголок должен быть доступным в использовании каждым ребенком.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Уголок должен соответствовать возрасту детей и требованиям программы, учитывать интересы, как мальчиков, так и девочек.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2229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4" y="980728"/>
            <a:ext cx="640143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начале 2020  учебного года была проведена педагогическая диагностика. Мы отмечали степень </a:t>
            </a:r>
            <a:r>
              <a:rPr lang="ru-RU" b="1" dirty="0" err="1"/>
              <a:t>сформированности</a:t>
            </a:r>
            <a:r>
              <a:rPr lang="ru-RU" b="1" dirty="0"/>
              <a:t> (физическое развитие), по следующим критериям:</a:t>
            </a:r>
          </a:p>
          <a:p>
            <a:r>
              <a:rPr lang="ru-RU" b="1" dirty="0"/>
              <a:t>1.	Правильно выполняет все виды основных движений.</a:t>
            </a:r>
          </a:p>
          <a:p>
            <a:r>
              <a:rPr lang="ru-RU" b="1" dirty="0"/>
              <a:t>2.	Легко бегает, сохраняя правильную осанку, скорость, направление, </a:t>
            </a:r>
            <a:r>
              <a:rPr lang="ru-RU" b="1" dirty="0" err="1"/>
              <a:t>координируети</a:t>
            </a:r>
            <a:r>
              <a:rPr lang="ru-RU" b="1" dirty="0"/>
              <a:t> движения рук и ног.</a:t>
            </a:r>
          </a:p>
          <a:p>
            <a:r>
              <a:rPr lang="ru-RU" b="1" dirty="0"/>
              <a:t>3.	Метает предметы в движущуюся, вертикальную, горизонтальную цели, метает в цель из разных исходных положений.</a:t>
            </a:r>
          </a:p>
          <a:p>
            <a:r>
              <a:rPr lang="ru-RU" b="1" dirty="0"/>
              <a:t>4.	Умеет перестраиваться в две шеренги, два круга, соблюдать интервалы во время движения.</a:t>
            </a:r>
          </a:p>
          <a:p>
            <a:r>
              <a:rPr lang="ru-RU" b="1" dirty="0"/>
              <a:t>5.	Активно учувствует  в спортивных играх.</a:t>
            </a:r>
          </a:p>
          <a:p>
            <a:r>
              <a:rPr lang="ru-RU" b="1" dirty="0"/>
              <a:t>Результат входной диагностики  (физическое развитие)</a:t>
            </a:r>
          </a:p>
          <a:p>
            <a:r>
              <a:rPr lang="ru-RU" b="1" dirty="0">
                <a:solidFill>
                  <a:srgbClr val="C00000"/>
                </a:solidFill>
              </a:rPr>
              <a:t>Не сформирован </a:t>
            </a:r>
            <a:r>
              <a:rPr lang="ru-RU" b="1" dirty="0"/>
              <a:t>- 1 ребенок</a:t>
            </a:r>
          </a:p>
          <a:p>
            <a:r>
              <a:rPr lang="ru-RU" b="1" dirty="0">
                <a:solidFill>
                  <a:srgbClr val="00B050"/>
                </a:solidFill>
              </a:rPr>
              <a:t>В стадии формирования- </a:t>
            </a:r>
            <a:r>
              <a:rPr lang="ru-RU" b="1" dirty="0"/>
              <a:t>12 детей</a:t>
            </a:r>
          </a:p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Сформирован- </a:t>
            </a:r>
            <a:r>
              <a:rPr lang="ru-RU" b="1" dirty="0"/>
              <a:t>15 детей</a:t>
            </a:r>
          </a:p>
          <a:p>
            <a:r>
              <a:rPr lang="ru-RU" b="1" dirty="0"/>
              <a:t>Воспитателями группы были разработаны картотека игр, картотека физкультминуток, а также план индивидуальной работы с детьми.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4472"/>
            <a:ext cx="62574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Индивидуальная работа с детьми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0" y="3158619"/>
            <a:ext cx="2524125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59" y="-82466"/>
            <a:ext cx="2371725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16632"/>
            <a:ext cx="50541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 План индивидуальной работы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669195"/>
              </p:ext>
            </p:extLst>
          </p:nvPr>
        </p:nvGraphicFramePr>
        <p:xfrm>
          <a:off x="409116" y="749291"/>
          <a:ext cx="8352929" cy="5891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2685277"/>
                <a:gridCol w="1445746"/>
                <a:gridCol w="2853754"/>
              </a:tblGrid>
              <a:tr h="59032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игры или упражнения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 ребенка (группы детей)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 условия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</a:tr>
              <a:tr h="112395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Статичные игры с мячом, активизирующие речь и мышление.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«Съедобное-несъедобное», «продолжай», «мяч в кругу»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Илья 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Саша 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Лера Б.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Арюна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 Им.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</a:tr>
              <a:tr h="119688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Ритмичные игры с текстом с использованием мяча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«Быстрый мяч»,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«Мячик»,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«Разноцветный мячик»,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«Кувшинчик»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 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Илья 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Анна 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Андрей Им.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</a:tr>
              <a:tr h="10470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игры с мячом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«Бумажные мячики» (К. Фопель)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«Кого назвали, тот ловит мяч»,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«Штандер»,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«Мяч в воздухе»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Арина 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Илья М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Арюна Ц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Вася С.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</a:tr>
              <a:tr h="38813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на меткость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</a:tr>
              <a:tr h="2695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в выбивного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</a:rPr>
                        <a:t> </a:t>
                      </a:r>
                      <a:endParaRPr lang="ru-RU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</a:tr>
              <a:tr h="2695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Игры-соревнования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</a:rPr>
                        <a:t> </a:t>
                      </a:r>
                      <a:endParaRPr lang="ru-RU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</a:tr>
              <a:tr h="2695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Релаксационные упражнения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</a:rPr>
                        <a:t> </a:t>
                      </a:r>
                      <a:endParaRPr lang="ru-RU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</a:tr>
              <a:tr h="2695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Упражнения для глаз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</a:rPr>
                        <a:t> </a:t>
                      </a:r>
                      <a:endParaRPr lang="ru-RU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</a:tr>
              <a:tr h="2695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4322" marR="343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23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ДОШКОЛЬНЫЙ ВОЗРАСТ</a:t>
            </a:r>
            <a:r>
              <a:rPr lang="ru-RU" sz="3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3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дошкольников целесообразно создать вариативные, усложненные условия для выполнения разных видов физических упражнений с использованием пособий.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группах необходимо знакомить детей с важнейшими событиями спортивной жизни страны и помещать соответствующий материал в уголке (иллюстрации, игры, и т. д.)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Уголок должен активно использоваться в течение дня (индивидуальная работа с детьми, самостоятельная деятельность детей)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1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Комплектация уголков: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Теоретический материал: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32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картотека подвижных игр в соответствии с возрастом детей;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картотека малоподвижных игр в соответствии с возрастом детей;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картотека физкультминуток в соответствии с возрастом детей;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картотека утренних гимнастик в соответствии с возрастом детей;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картотека бодрящих гимнастик в соответствии с возрастом детей;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-загадки, ребусы, раскраски;</a:t>
            </a:r>
            <a:endParaRPr lang="ru-RU" sz="17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17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иллюстрированный материал по </a:t>
            </a:r>
            <a:r>
              <a:rPr lang="ru-RU" sz="17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зимним, </a:t>
            </a:r>
            <a:r>
              <a:rPr lang="ru-RU" sz="17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летним видам спорта </a:t>
            </a:r>
            <a:r>
              <a:rPr lang="ru-RU" sz="17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(альбом расскажи детям о спорте) ;</a:t>
            </a:r>
          </a:p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символика и материалы по истории Олимпийского движения </a:t>
            </a: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;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сведения о важнейших событиях спортивной жизни </a:t>
            </a: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Бурятии.</a:t>
            </a:r>
          </a:p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-азбука здоровья</a:t>
            </a:r>
          </a:p>
          <a:p>
            <a:pPr algn="just">
              <a:spcAft>
                <a:spcPts val="1000"/>
              </a:spcAft>
            </a:pP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1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к</a:t>
            </a: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артотека нетрадиционных игр.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endParaRPr lang="ru-RU" sz="17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23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60648"/>
            <a:ext cx="5925344" cy="1140728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48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Наш спортивный уголок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Миша\Desktop\guo\3x3tIXoxpb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124744"/>
            <a:ext cx="612068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06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Для профилактики плоскостопия и развития мелкой моторики рук: </a:t>
            </a:r>
            <a: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200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3200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мешочки с крупой (бобы, горох, фасоль и т. д.) в разных формах для ходьбы;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коврики и массажные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дорожки;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бросовый материал (шишки,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футляры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от киндер сюрпризов и т. д.) для захвата и перекладывания с места на место стопами и пальцами ног.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нестандартное оборудование, сделанное своими руками;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массажные мячики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- массажная гусеница, игро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вое пособие «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шарокат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».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23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675</Words>
  <Application>Microsoft Office PowerPoint</Application>
  <PresentationFormat>Экран (4:3)</PresentationFormat>
  <Paragraphs>144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Спортивный уголок в ДОУ группа «Радуга»</vt:lpstr>
      <vt:lpstr>Главная цель физкультурного уголка:  Физкультурный уголок служит удовлетворению потребности дошкольника в движении и приобщению его к здоровому образу жизни.  </vt:lpstr>
      <vt:lpstr>Требования к спортивному уголку </vt:lpstr>
      <vt:lpstr>Презентация PowerPoint</vt:lpstr>
      <vt:lpstr>Презентация PowerPoint</vt:lpstr>
      <vt:lpstr> ДОШКОЛЬНЫЙ ВОЗРАСТ </vt:lpstr>
      <vt:lpstr>Комплектация уголков:  Теоретический материал:  </vt:lpstr>
      <vt:lpstr>Презентация PowerPoint</vt:lpstr>
      <vt:lpstr> Для профилактики плоскостопия и развития мелкой моторики рук:  </vt:lpstr>
      <vt:lpstr> Для игр и упражнений с прыжками, перешагиванием,  подъема и спуска</vt:lpstr>
      <vt:lpstr> Для игр и упражнений с бросанием, ловлей, метанием: </vt:lpstr>
      <vt:lpstr>Нетрадиционное оборудование </vt:lpstr>
      <vt:lpstr>Дыхательная гимнастика</vt:lpstr>
      <vt:lpstr>Игра «Моталочка»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30</cp:revision>
  <dcterms:modified xsi:type="dcterms:W3CDTF">2020-11-27T16:43:06Z</dcterms:modified>
</cp:coreProperties>
</file>