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окарев Александр" initials="ТА" lastIdx="1" clrIdx="0">
    <p:extLst>
      <p:ext uri="{19B8F6BF-5375-455C-9EA6-DF929625EA0E}">
        <p15:presenceInfo xmlns:p15="http://schemas.microsoft.com/office/powerpoint/2012/main" userId="abd356cc53afc1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48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17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2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34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04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168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03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64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12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491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96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1B773A4-340F-46EC-B140-163851A5830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D34AAEFB-1C25-41C1-8453-8805C274D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9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268BB6-D2A1-48B2-8DC0-7BD5C2AF15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Так формировалась карта Африки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1FAF01-20B5-4802-8EC7-E1B1A54B3B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Проект по истории</a:t>
            </a:r>
          </a:p>
        </p:txBody>
      </p:sp>
    </p:spTree>
    <p:extLst>
      <p:ext uri="{BB962C8B-B14F-4D97-AF65-F5344CB8AC3E}">
        <p14:creationId xmlns:p14="http://schemas.microsoft.com/office/powerpoint/2010/main" val="66686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DD135E-6747-4856-8251-408BBE3FD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19842"/>
          <a:stretch/>
        </p:blipFill>
        <p:spPr>
          <a:xfrm>
            <a:off x="642" y="10"/>
            <a:ext cx="6096000" cy="6857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36EA25E-EAFA-4168-889A-B92ED210A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3941" y="976129"/>
            <a:ext cx="4804931" cy="49198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Эпоха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,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названная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позже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эпохой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Великих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географических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открытий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,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началась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в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конце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XV в.,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фактически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это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был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период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экономического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и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политического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освоения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европейцами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новых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земель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.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Тогда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Реконкиста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—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освобождение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Пиренейского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полуострова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от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арабского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завоевания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не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смогла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остановиться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и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переросла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в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Конкисту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—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завоевание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новых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en-US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земель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hnschrift SemiLight" panose="020B0502040204020203" pitchFamily="34" charset="0"/>
              </a:rPr>
              <a:t>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Bahnschrift Semi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1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530FE0-C542-45A1-BCD8-935787009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51" y="640080"/>
            <a:ext cx="8924024" cy="5200996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0543" y="825096"/>
            <a:ext cx="8549640" cy="48309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76718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CC8F8C5-9DE3-4045-B8B9-1DD5A279D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0168" y="1586484"/>
            <a:ext cx="3685032" cy="368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>
            <a:normAutofit/>
          </a:bodyPr>
          <a:lstStyle/>
          <a:p>
            <a:endParaRPr lang="ru-RU" sz="3000" dirty="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91C2B5-25FD-49E0-A81F-ED941296F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6984" y="1283546"/>
            <a:ext cx="5715917" cy="3914063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404040"/>
                </a:solidFill>
                <a:latin typeface="Bahnschrift SemiLight" panose="020B0502040204020203" pitchFamily="34" charset="0"/>
              </a:rPr>
              <a:t>В 1415 г. португальцами была захвачена первая заморская территория — город Сеута на побережье современного Марокко (сегодня — город под управлением Испании), богатый порт, конечный пункт </a:t>
            </a:r>
            <a:r>
              <a:rPr lang="ru-RU" dirty="0" err="1">
                <a:solidFill>
                  <a:srgbClr val="404040"/>
                </a:solidFill>
                <a:latin typeface="Bahnschrift SemiLight" panose="020B0502040204020203" pitchFamily="34" charset="0"/>
              </a:rPr>
              <a:t>транссахарского</a:t>
            </a:r>
            <a:r>
              <a:rPr lang="ru-RU" dirty="0">
                <a:solidFill>
                  <a:srgbClr val="404040"/>
                </a:solidFill>
                <a:latin typeface="Bahnschrift SemiLight" panose="020B0502040204020203" pitchFamily="34" charset="0"/>
              </a:rPr>
              <a:t> торгового пути. В Сеуту свозилось золото, закупленное арабскими купцами в обмен на ткани и соль.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rgbClr val="404040"/>
              </a:solidFill>
              <a:latin typeface="Bahnschrift SemiLight" panose="020B0502040204020203" pitchFamily="34" charset="0"/>
            </a:endParaRP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404040"/>
                </a:solidFill>
                <a:latin typeface="Bahnschrift SemiLight" panose="020B0502040204020203" pitchFamily="34" charset="0"/>
              </a:rPr>
              <a:t>Богатства Сеуты стимулировали поиск новых сокровищ в Западной Африке. Добраться до них можно было двумя путями. Первый лежал через Сахару, где захватчиков подстерегали жара, пески, отсутствие воды и воинственные племена кочевников. Второй путь — морской — был более предпочтительным. Этому способствовали успехи португальцев в мореплавании, навигации, строительстве кораблей.</a:t>
            </a:r>
          </a:p>
        </p:txBody>
      </p:sp>
    </p:spTree>
    <p:extLst>
      <p:ext uri="{BB962C8B-B14F-4D97-AF65-F5344CB8AC3E}">
        <p14:creationId xmlns:p14="http://schemas.microsoft.com/office/powerpoint/2010/main" val="358972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AEFFFF2-9EB4-4B6C-B9F8-2BA3EF89A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46F15A1-7393-4C7D-BB49-BDA9B45B6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endParaRPr lang="ru-RU" sz="3000" dirty="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6EFCC5-02BB-46BC-B26F-DA1D33E07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695" y="1402080"/>
            <a:ext cx="5320696" cy="4053840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latin typeface="Bahnschrift SemiLight" panose="020B0502040204020203" pitchFamily="34" charset="0"/>
              </a:rPr>
              <a:t>К 1425 г. португальцы достигли мыса Зеленого — самой западной оконечности Африки. Кроме сугубо экономических целей, их интересовали поиски предполагаемого западного притока Нила, который должен был впадать в Атлантический океан. Другой важной причиной экспедиций были поиски христианского царя-священника Иоанна, который якобы прислал Папе Римскому письмо с просьбой о помощи из неведомой восточной страны. Собственно экономическому освоению и политическому господству европейцев в Африке предшествовали исследования побережий и внутренних районов материка. В конце XV в. к плаваниям вдоль побережья Западной Африки приступили испанцы, добравшиеся до устья реки Конго, а потом и до устья реки Грейт-Фиш на юге Африки. Во время этих экспедиций производились астрономические исследования, наблюдения за погодой, флорой и фауной, картографировались берега, изучался быт племен прибрежной полосы.</a:t>
            </a:r>
          </a:p>
        </p:txBody>
      </p:sp>
    </p:spTree>
    <p:extLst>
      <p:ext uri="{BB962C8B-B14F-4D97-AF65-F5344CB8AC3E}">
        <p14:creationId xmlns:p14="http://schemas.microsoft.com/office/powerpoint/2010/main" val="2272027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7DBFE-3BEE-4DF9-B6B2-5631C4859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620" y="543297"/>
            <a:ext cx="4486656" cy="1141497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478B42-B026-4A7D-8069-F40C025EE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7920" y="267286"/>
            <a:ext cx="5767754" cy="648520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В 1652 г. 90 голландцев высадились в Столовой бухте и начали строительство Кейптауна как остановочного пункта на пути в Индию. К началу XVII в. Африка, в основном, была открыта европейцами. На картах того времени очертания материка уже почти соответствовали современным, но внутренние районы еще более века оставались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terra</a:t>
            </a:r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incognita</a:t>
            </a:r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 («неизвестной землей»). О смутных представлениях европейцев об Африке свидетельствуют географические карты, на которых большая часть континента занята сценами битв одноглазых циклопов с людьми. Это, однако, не помешало развертыванию интенсивной работорговли.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Европейцы не нашли в Африке централизованных государств, как, например, в Латинской Америке. До прихода европейцев в Африке существовали отдельные феодальные государства: в Западной Африке — Кано и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Кацина</a:t>
            </a:r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, Мали,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Сонгай</a:t>
            </a:r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; в Восточной Африке —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Аксум</a:t>
            </a:r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; в Юго-Восточной —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Мономотапа</a:t>
            </a:r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. Некоторые из них были сказочно богаты и сыграли существенную роль в мировой политике и экономике Средних веков. Однако ко времени прихода европейцев эти государства переживали период феодальной раздробленности и не смогли противостоять европейцам. Многие из них распались из-за междоусобиц еще до прихода колонизаторов.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Bahnschrift SemiLight" panose="020B0502040204020203" pitchFamily="34" charset="0"/>
              </a:rPr>
              <a:t>Экономическая колонизация Латинской Америки, начавшаяся ранее, привела к потребности в рабочей силе, которая восполнялась чернокожими рабами с африканского континента. Индейцы жестоко истреблялись, они были не приспособлены к работе на плантациях и рудниках.</a:t>
            </a:r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E7FFED-93F2-4D2C-B884-11D4855B9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6ECA0CC-A364-4C9B-A044-BE63D9C2D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63" y="2187673"/>
            <a:ext cx="5395758" cy="3777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451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AE07D-54A9-4919-8D84-FA4DDADCC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AB0057-3BF2-4E71-9D04-1304C474B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Выполнила Токарева Елизавета</a:t>
            </a:r>
          </a:p>
          <a:p>
            <a:r>
              <a:rPr lang="ru-RU" dirty="0"/>
              <a:t>Ученица 9 класса</a:t>
            </a:r>
          </a:p>
          <a:p>
            <a:r>
              <a:rPr lang="ru-RU" dirty="0"/>
              <a:t>МБОУ «Колыванская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2764974447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536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Bahnschrift SemiLight</vt:lpstr>
      <vt:lpstr>Corbel</vt:lpstr>
      <vt:lpstr>Gill Sans MT</vt:lpstr>
      <vt:lpstr>Посылка</vt:lpstr>
      <vt:lpstr>Так формировалась карта Африки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 формировалась карта Африки</dc:title>
  <dc:creator>Токарев Александр</dc:creator>
  <cp:lastModifiedBy>Токарев Александр</cp:lastModifiedBy>
  <cp:revision>2</cp:revision>
  <dcterms:created xsi:type="dcterms:W3CDTF">2020-11-20T12:26:36Z</dcterms:created>
  <dcterms:modified xsi:type="dcterms:W3CDTF">2020-11-20T12:34:37Z</dcterms:modified>
</cp:coreProperties>
</file>