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6" r:id="rId3"/>
    <p:sldId id="258" r:id="rId4"/>
    <p:sldId id="267" r:id="rId5"/>
    <p:sldId id="259" r:id="rId6"/>
    <p:sldId id="268" r:id="rId7"/>
    <p:sldId id="260" r:id="rId8"/>
    <p:sldId id="269" r:id="rId9"/>
    <p:sldId id="261" r:id="rId10"/>
    <p:sldId id="265" r:id="rId11"/>
    <p:sldId id="264" r:id="rId12"/>
    <p:sldId id="270" r:id="rId13"/>
    <p:sldId id="262" r:id="rId14"/>
    <p:sldId id="272" r:id="rId15"/>
    <p:sldId id="280" r:id="rId16"/>
    <p:sldId id="273" r:id="rId17"/>
    <p:sldId id="281" r:id="rId18"/>
    <p:sldId id="275" r:id="rId19"/>
    <p:sldId id="263" r:id="rId20"/>
    <p:sldId id="274" r:id="rId21"/>
    <p:sldId id="282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4710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84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9213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0780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649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828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004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493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747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10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871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DF2E0-8729-4463-AA11-5D3BDCD7B51C}" type="datetimeFigureOut">
              <a:rPr lang="ru-RU" smtClean="0"/>
              <a:t>20.10.2017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380F1-2B6D-45FF-83D1-46CC712C733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04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s04.infourok.ru/uploads/ex/0255/00002964-9f131b41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-96689"/>
            <a:ext cx="9144000" cy="695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5373216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Иванова Ксения</a:t>
            </a:r>
          </a:p>
          <a:p>
            <a:pPr algn="ctr"/>
            <a:r>
              <a:rPr lang="ru-RU" sz="2400" dirty="0"/>
              <a:t>у</a:t>
            </a:r>
            <a:r>
              <a:rPr lang="ru-RU" sz="2400" dirty="0" smtClean="0"/>
              <a:t>ченица 2 класса</a:t>
            </a:r>
          </a:p>
          <a:p>
            <a:pPr algn="ctr"/>
            <a:r>
              <a:rPr lang="ru-RU" sz="2400" dirty="0" smtClean="0"/>
              <a:t>МБОУ Масловская СОШ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62068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Загадки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" y="0"/>
            <a:ext cx="91400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274838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</a:rPr>
              <a:t>Я в красной шапочке расту 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Среди корней осиновых, 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Меня узнаешь за версту, 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Зовусь я ... </a:t>
            </a:r>
          </a:p>
        </p:txBody>
      </p:sp>
    </p:spTree>
    <p:extLst>
      <p:ext uri="{BB962C8B-B14F-4D97-AF65-F5344CB8AC3E}">
        <p14:creationId xmlns:p14="http://schemas.microsoft.com/office/powerpoint/2010/main" val="384800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ghjr7.ucoz.ru/grib-b-05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6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71" y="-40318"/>
            <a:ext cx="9166571" cy="687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060848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</a:rPr>
              <a:t>Шоколадно-бурый гриб,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К скользкой шляпке лист прилип.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Воротник ажурный тонок -</a:t>
            </a:r>
            <a:br>
              <a:rPr lang="ru-RU" sz="3600" b="1" dirty="0">
                <a:solidFill>
                  <a:srgbClr val="00B050"/>
                </a:solidFill>
              </a:rPr>
            </a:br>
            <a:r>
              <a:rPr lang="ru-RU" sz="3600" b="1" dirty="0">
                <a:solidFill>
                  <a:srgbClr val="00B050"/>
                </a:solidFill>
              </a:rPr>
              <a:t>Гриб такой зовут...</a:t>
            </a:r>
          </a:p>
        </p:txBody>
      </p:sp>
    </p:spTree>
    <p:extLst>
      <p:ext uri="{BB962C8B-B14F-4D97-AF65-F5344CB8AC3E}">
        <p14:creationId xmlns:p14="http://schemas.microsoft.com/office/powerpoint/2010/main" val="156787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0.liveinternet.ru/images/attach/b/4/112/982/112982258_large_80837fe65fccbec594f38e0d98782581242643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413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36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10" y="0"/>
            <a:ext cx="91400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4060" y="2132856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B050"/>
                </a:solidFill>
              </a:rPr>
              <a:t>Не спорю - не белый</a:t>
            </a:r>
            <a:r>
              <a:rPr lang="ru-RU" sz="3600" b="1" dirty="0" smtClean="0">
                <a:solidFill>
                  <a:srgbClr val="00B050"/>
                </a:solidFill>
              </a:rPr>
              <a:t>,</a:t>
            </a:r>
            <a:endParaRPr lang="ru-RU" sz="3600" b="1" dirty="0">
              <a:solidFill>
                <a:srgbClr val="00B050"/>
              </a:solidFill>
            </a:endParaRPr>
          </a:p>
          <a:p>
            <a:pPr algn="ctr"/>
            <a:r>
              <a:rPr lang="ru-RU" sz="3600" b="1" dirty="0">
                <a:solidFill>
                  <a:srgbClr val="00B050"/>
                </a:solidFill>
              </a:rPr>
              <a:t>Я, братцы, попроще.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</a:rPr>
              <a:t>Расту я обычно</a:t>
            </a:r>
          </a:p>
          <a:p>
            <a:pPr algn="ctr"/>
            <a:r>
              <a:rPr lang="ru-RU" sz="3600" b="1" dirty="0">
                <a:solidFill>
                  <a:srgbClr val="00B050"/>
                </a:solidFill>
              </a:rPr>
              <a:t>В берёзовой роще.</a:t>
            </a:r>
            <a:endParaRPr lang="ru-RU" sz="3600" b="1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9874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lite-life.narod.ru/mush/mush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6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0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720840"/>
            <a:ext cx="78488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B050"/>
                </a:solidFill>
              </a:rPr>
              <a:t>Вдоль лесных дорожек</a:t>
            </a:r>
          </a:p>
          <a:p>
            <a:pPr algn="ctr"/>
            <a:r>
              <a:rPr lang="ru-RU" sz="3600" dirty="0">
                <a:solidFill>
                  <a:srgbClr val="00B050"/>
                </a:solidFill>
              </a:rPr>
              <a:t>Много </a:t>
            </a:r>
            <a:r>
              <a:rPr lang="ru-RU" sz="3600" dirty="0" smtClean="0">
                <a:solidFill>
                  <a:srgbClr val="00B050"/>
                </a:solidFill>
              </a:rPr>
              <a:t>белых ножек</a:t>
            </a:r>
            <a:endParaRPr lang="ru-RU" sz="3600" dirty="0">
              <a:solidFill>
                <a:srgbClr val="00B050"/>
              </a:solidFill>
            </a:endParaRPr>
          </a:p>
          <a:p>
            <a:pPr algn="ctr"/>
            <a:r>
              <a:rPr lang="ru-RU" sz="3600" dirty="0">
                <a:solidFill>
                  <a:srgbClr val="00B050"/>
                </a:solidFill>
              </a:rPr>
              <a:t>В шляпках разноцветных,</a:t>
            </a:r>
          </a:p>
          <a:p>
            <a:pPr algn="ctr"/>
            <a:r>
              <a:rPr lang="ru-RU" sz="3600" dirty="0">
                <a:solidFill>
                  <a:srgbClr val="00B050"/>
                </a:solidFill>
              </a:rPr>
              <a:t>Издали приметных.</a:t>
            </a:r>
          </a:p>
          <a:p>
            <a:pPr algn="ctr"/>
            <a:r>
              <a:rPr lang="ru-RU" sz="3600" dirty="0">
                <a:solidFill>
                  <a:srgbClr val="00B050"/>
                </a:solidFill>
              </a:rPr>
              <a:t>Собирай, не мешкай!</a:t>
            </a:r>
          </a:p>
          <a:p>
            <a:pPr algn="ctr"/>
            <a:r>
              <a:rPr lang="ru-RU" sz="3600" dirty="0">
                <a:solidFill>
                  <a:srgbClr val="00B050"/>
                </a:solidFill>
              </a:rPr>
              <a:t>Это ...</a:t>
            </a:r>
          </a:p>
        </p:txBody>
      </p:sp>
    </p:spTree>
    <p:extLst>
      <p:ext uri="{BB962C8B-B14F-4D97-AF65-F5344CB8AC3E}">
        <p14:creationId xmlns:p14="http://schemas.microsoft.com/office/powerpoint/2010/main" val="35923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dec.ru/big-images/1809a-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15"/>
            <a:ext cx="9144000" cy="717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90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" y="31367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170" y="2060848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</a:rPr>
              <a:t>Тот грибочек очень бледен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</a:rPr>
              <a:t>И никем еще не еден,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</a:rPr>
              <a:t>Потому что ядовит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dirty="0">
                <a:solidFill>
                  <a:srgbClr val="00B050"/>
                </a:solidFill>
              </a:rPr>
              <a:t>И очень этим знаменит</a:t>
            </a:r>
            <a:endParaRPr lang="ru-RU" sz="3600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5091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431_2 (500x413, 6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0" y="-891480"/>
            <a:ext cx="9131990" cy="774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2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6526"/>
            <a:ext cx="9322013" cy="699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700808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У пригорка на дорожке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Гриб стоит на толстой ножке.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От дождя немного влажный,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Этот гриб-большой и влажный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1988840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B050"/>
                </a:solidFill>
              </a:rPr>
              <a:t>Посмотри, какой хороший!</a:t>
            </a:r>
            <a:br>
              <a:rPr lang="ru-RU" sz="3600" dirty="0">
                <a:solidFill>
                  <a:srgbClr val="00B050"/>
                </a:solidFill>
              </a:rPr>
            </a:br>
            <a:r>
              <a:rPr lang="ru-RU" sz="3600" dirty="0">
                <a:solidFill>
                  <a:srgbClr val="00B050"/>
                </a:solidFill>
              </a:rPr>
              <a:t>Шляпа красная в горошек,</a:t>
            </a:r>
            <a:br>
              <a:rPr lang="ru-RU" sz="3600" dirty="0">
                <a:solidFill>
                  <a:srgbClr val="00B050"/>
                </a:solidFill>
              </a:rPr>
            </a:br>
            <a:r>
              <a:rPr lang="ru-RU" sz="3600" dirty="0">
                <a:solidFill>
                  <a:srgbClr val="00B050"/>
                </a:solidFill>
              </a:rPr>
              <a:t>Кружевной воротничок -</a:t>
            </a:r>
            <a:br>
              <a:rPr lang="ru-RU" sz="3600" dirty="0">
                <a:solidFill>
                  <a:srgbClr val="00B050"/>
                </a:solidFill>
              </a:rPr>
            </a:br>
            <a:r>
              <a:rPr lang="ru-RU" sz="3600" dirty="0">
                <a:solidFill>
                  <a:srgbClr val="00B050"/>
                </a:solidFill>
              </a:rPr>
              <a:t>Он в лесу не новичок! </a:t>
            </a:r>
          </a:p>
        </p:txBody>
      </p:sp>
    </p:spTree>
    <p:extLst>
      <p:ext uri="{BB962C8B-B14F-4D97-AF65-F5344CB8AC3E}">
        <p14:creationId xmlns:p14="http://schemas.microsoft.com/office/powerpoint/2010/main" val="274928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ashzeleniymir.ru/wp-content/uploads/2016/12/%D0%9D%D0%BE%D0%B6%D0%BA%D0%B0-%D0%BC%D1%83%D1%85%D0%BE%D0%BC%D0%BE%D1%80%D0%B0-%D0%BA%D1%80%D0%B0%D1%81%D0%BD%D0%BE%D0%B3%D0%BE-%D1%84%D0%BE%D1%82%D0%B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6"/>
          <a:stretch/>
        </p:blipFill>
        <p:spPr bwMode="auto">
          <a:xfrm>
            <a:off x="0" y="14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37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882" y="1844824"/>
            <a:ext cx="85689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Главные правила грибника: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- если сомневаешься, не бери гриб;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- не сбивай грибы, которые не берёшь, даже ядовитые, они могут пригодиться лесным жителям.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9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1.liveinternet.ru/images/attach/b/4/112/980/112980629_large_76253189_4080226_18759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42"/>
            <a:ext cx="9243229" cy="687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51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2572188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На пеньке сидят братишки.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Все в веснушках шалунишки. 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Эти дружные ребята называются…</a:t>
            </a:r>
          </a:p>
        </p:txBody>
      </p:sp>
    </p:spTree>
    <p:extLst>
      <p:ext uri="{BB962C8B-B14F-4D97-AF65-F5344CB8AC3E}">
        <p14:creationId xmlns:p14="http://schemas.microsoft.com/office/powerpoint/2010/main" val="73351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0.liveinternet.ru/images/attach/b/4/112/981/112981264_large_karelia_01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" y="0"/>
            <a:ext cx="9140017" cy="685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27684" y="2137815"/>
            <a:ext cx="56886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Под листами на поляне.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В прятки девочки играли.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Притаились три сестрички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Светло - желтые …</a:t>
            </a:r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5424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(8) (500x375, 96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39263" cy="7065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507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myshared.ru/5/416491/slid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2564904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</a:rPr>
              <a:t>Догадайтесь-ка, ребята: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</a:rPr>
              <a:t>Шляпка у него мохната.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</a:rPr>
              <a:t>Гриб, как розовое ушко.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</a:rPr>
              <a:t>Как зовут его?</a:t>
            </a:r>
            <a:endParaRPr lang="ru-RU" sz="3600" b="1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7622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.liveinternet.ru/images/attach/b/4/112/982/112982529_large_76584523_ryzhik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04"/>
            <a:ext cx="9259243" cy="685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53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178</Words>
  <Application>Microsoft Office PowerPoint</Application>
  <PresentationFormat>Экран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маслово</dc:creator>
  <cp:lastModifiedBy>маслово</cp:lastModifiedBy>
  <cp:revision>14</cp:revision>
  <dcterms:created xsi:type="dcterms:W3CDTF">2017-10-09T19:28:47Z</dcterms:created>
  <dcterms:modified xsi:type="dcterms:W3CDTF">2017-10-20T18:24:18Z</dcterms:modified>
</cp:coreProperties>
</file>