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P" initials="H" lastIdx="2" clrIdx="0">
    <p:extLst>
      <p:ext uri="{19B8F6BF-5375-455C-9EA6-DF929625EA0E}">
        <p15:presenceInfo xmlns:p15="http://schemas.microsoft.com/office/powerpoint/2012/main" userId="HP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9D3B35-6F0B-48E7-8F69-EA741BC425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044A13E-7C5B-4724-8A82-F8D1927E76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75C984E-6869-4374-BD43-89B0CC251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2FA52-8D53-4500-9CCA-E3DA3D40CB63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3C83074-4025-4517-8CF4-E7C7780C1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88FF982-369F-4655-8E13-61ED1E50A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8C320-8319-450C-863C-62E0C94365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516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C6D2BB-1295-46D1-AEFE-027CD4360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79D2E45-D20F-4EF1-B42E-15369B036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E0ABAF-ED40-46A7-AFBA-C1254CA4F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2FA52-8D53-4500-9CCA-E3DA3D40CB63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6AB041-EF2F-4D9A-9DCB-DA88DB275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51CD6B2-5705-4ECA-80D5-1ACA9C7A9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8C320-8319-450C-863C-62E0C94365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344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28B4678-EAAA-4C9A-81A6-5B4938B6B2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964711B-12A5-48F9-825E-9D65C3374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B6E4E4-CFBE-4207-B60F-0D2843DAB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2FA52-8D53-4500-9CCA-E3DA3D40CB63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9F21D9-4AA3-4D16-B0FE-801B9D2D1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5A13C5-0F87-40F2-957E-9DC86B1C4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8C320-8319-450C-863C-62E0C94365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01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2DCB6A-7EC2-4357-A982-A05DB546D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7F50CF2-B919-4706-98FF-BAB4C8C7AC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BC67870-0BB6-43E9-AC6A-BED8D3700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2FA52-8D53-4500-9CCA-E3DA3D40CB63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7C48FBA-37C2-46E8-B3BB-66BEAEEEB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FEBC75-7B52-460D-82A0-6757E10A2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8C320-8319-450C-863C-62E0C94365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673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30AEB6-8401-4508-80FC-4E8C8F5F4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5749054-4AC6-429A-91B5-904CEE535F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0714A29-8C9E-458D-AEC3-252BA3E33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2FA52-8D53-4500-9CCA-E3DA3D40CB63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F3154DD-F912-4E4F-864E-E9F902CD0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D77A52C-123D-4A3C-925F-F82B380F1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8C320-8319-450C-863C-62E0C94365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70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508FB8-0788-43B6-A35A-022D20588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F93588-4DBE-42C3-A9F1-93C1FE47FE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4DE6F07-B929-4A22-87F5-81C6A661D3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E7693BF-2D2D-40C6-9D2E-53FAC1195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2FA52-8D53-4500-9CCA-E3DA3D40CB63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1B99BA7-B045-47D7-8EC9-39A1A5C10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F5F431A-21EC-46C8-A515-DBA617C27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8C320-8319-450C-863C-62E0C94365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147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F3CB46-8188-4241-AF05-568B81382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074DE1F-DCDF-461A-9C61-2B0311CD52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A9F1F92-68D7-4063-90E9-8E8F0FB954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02A8131-741A-4A19-B8A5-0AB79D4A42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80EEDB1-081C-4188-B8C2-2BCD4F9CB9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639FB6A-D84C-4E00-8992-3FA0F625E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2FA52-8D53-4500-9CCA-E3DA3D40CB63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7453835-7593-45D7-84B9-C47345597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01C4112-1C1E-40BC-ABA4-AA9376664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8C320-8319-450C-863C-62E0C94365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455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5E20AC-CD29-43A7-BE85-50E5739BE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C6B0000-FD4B-484C-A3B6-0D99AA333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2FA52-8D53-4500-9CCA-E3DA3D40CB63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1128DE7-00BE-41C3-A1B9-B0B9EB3E3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7766C64-C352-4EB8-8753-1E1030DAC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8C320-8319-450C-863C-62E0C94365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366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4982B8B-0DD7-426B-A808-2DDFC01CB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2FA52-8D53-4500-9CCA-E3DA3D40CB63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243B89B-5982-42F0-9359-31E6EB130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B3FB709-2174-4A2E-8C23-211806897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8C320-8319-450C-863C-62E0C94365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178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C3A127-FF8A-4757-8D31-F87306189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6649F5-AF1A-4DEA-8563-F0923AAE9D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05DE793-0D13-49DC-A269-21FDBB6E5F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AF22C48-7AD5-46D0-A369-E3A10FAFF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2FA52-8D53-4500-9CCA-E3DA3D40CB63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AACA2A2-98CA-4D21-8A5B-A34858D27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08AC77C-7CE0-4D55-A967-D270C2DDE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8C320-8319-450C-863C-62E0C94365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670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0B332B-0B37-40ED-AA9E-A7ED062C3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0E51421-5AE6-4F41-9791-845A16A6A0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5C1691A-2A91-4A8D-8BB4-EF8677F617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62350DD-3732-4BA4-8FBF-98FB28DD7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2FA52-8D53-4500-9CCA-E3DA3D40CB63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D18EDA1-5F85-4D37-A626-09C32019F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EB96911-6172-4091-8225-290CBA574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8C320-8319-450C-863C-62E0C94365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42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69A2CA-5356-448E-B0E6-13CD659CF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28C5603-B8A2-48DE-8D96-6C58C922BB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40679B1-FA03-48A4-A619-796BE0C446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2FA52-8D53-4500-9CCA-E3DA3D40CB63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984AB23-10AC-4BBC-B44E-7830E23705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C4AE9F-20C7-490A-9B4A-42BF0FF5C2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8C320-8319-450C-863C-62E0C94365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099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alsy.wordpress.com/tag/trees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2D9382-4D72-4DF9-889D-6EA8C2AF410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444486" y="365125"/>
            <a:ext cx="9071113" cy="1325563"/>
          </a:xfrm>
        </p:spPr>
        <p:txBody>
          <a:bodyPr>
            <a:noAutofit/>
          </a:bodyPr>
          <a:lstStyle/>
          <a:p>
            <a:r>
              <a:rPr lang="ru-RU" sz="8000" dirty="0">
                <a:solidFill>
                  <a:srgbClr val="FF0000"/>
                </a:solidFill>
              </a:rPr>
              <a:t>Твоя безопасность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F8079C7-FCBD-4986-B444-039BD75A52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669774" y="1868556"/>
            <a:ext cx="7434469" cy="420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8780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олния 1">
            <a:extLst>
              <a:ext uri="{FF2B5EF4-FFF2-40B4-BE49-F238E27FC236}">
                <a16:creationId xmlns:a16="http://schemas.microsoft.com/office/drawing/2014/main" id="{F59A8C8C-0871-48FA-995C-FE669BF27447}"/>
              </a:ext>
            </a:extLst>
          </p:cNvPr>
          <p:cNvSpPr/>
          <p:nvPr/>
        </p:nvSpPr>
        <p:spPr>
          <a:xfrm>
            <a:off x="556592" y="503582"/>
            <a:ext cx="1338469" cy="1709531"/>
          </a:xfrm>
          <a:prstGeom prst="lightningBolt">
            <a:avLst/>
          </a:prstGeom>
          <a:solidFill>
            <a:srgbClr val="FF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Молния 3">
            <a:extLst>
              <a:ext uri="{FF2B5EF4-FFF2-40B4-BE49-F238E27FC236}">
                <a16:creationId xmlns:a16="http://schemas.microsoft.com/office/drawing/2014/main" id="{19566D7C-5C2A-43C4-8C0C-C51234F402AF}"/>
              </a:ext>
            </a:extLst>
          </p:cNvPr>
          <p:cNvSpPr/>
          <p:nvPr/>
        </p:nvSpPr>
        <p:spPr>
          <a:xfrm>
            <a:off x="556591" y="2723321"/>
            <a:ext cx="1338469" cy="1510748"/>
          </a:xfrm>
          <a:prstGeom prst="lightningBol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Молния 4">
            <a:extLst>
              <a:ext uri="{FF2B5EF4-FFF2-40B4-BE49-F238E27FC236}">
                <a16:creationId xmlns:a16="http://schemas.microsoft.com/office/drawing/2014/main" id="{90563293-7C9A-49FF-AB92-B338DD01EF80}"/>
              </a:ext>
            </a:extLst>
          </p:cNvPr>
          <p:cNvSpPr/>
          <p:nvPr/>
        </p:nvSpPr>
        <p:spPr>
          <a:xfrm>
            <a:off x="801757" y="4744278"/>
            <a:ext cx="1451113" cy="1610140"/>
          </a:xfrm>
          <a:prstGeom prst="lightningBol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E78246-0346-46AE-BBBF-445040B7E2C3}"/>
              </a:ext>
            </a:extLst>
          </p:cNvPr>
          <p:cNvSpPr txBox="1"/>
          <p:nvPr/>
        </p:nvSpPr>
        <p:spPr>
          <a:xfrm>
            <a:off x="1577009" y="901148"/>
            <a:ext cx="16300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Не влезай!! убьет!!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3FA2CF-1857-45BE-B64D-0177E3AA4280}"/>
              </a:ext>
            </a:extLst>
          </p:cNvPr>
          <p:cNvSpPr txBox="1"/>
          <p:nvPr/>
        </p:nvSpPr>
        <p:spPr>
          <a:xfrm>
            <a:off x="1527313" y="2842016"/>
            <a:ext cx="2014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ИСПЫТАНИЕ!!!</a:t>
            </a:r>
          </a:p>
          <a:p>
            <a:r>
              <a:rPr lang="ru-RU" dirty="0"/>
              <a:t>Опасно для жизни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FAF532-0229-4E89-A430-1035F8CD3EAB}"/>
              </a:ext>
            </a:extLst>
          </p:cNvPr>
          <p:cNvSpPr txBox="1"/>
          <p:nvPr/>
        </p:nvSpPr>
        <p:spPr>
          <a:xfrm>
            <a:off x="2146852" y="5115339"/>
            <a:ext cx="2014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ИСПЫТАНИЕ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C43FC17-019B-445B-9401-C12C77D489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7668" y="1878494"/>
            <a:ext cx="3150851" cy="4711149"/>
          </a:xfrm>
          <a:prstGeom prst="rect">
            <a:avLst/>
          </a:prstGeom>
        </p:spPr>
      </p:pic>
      <p:sp>
        <p:nvSpPr>
          <p:cNvPr id="15" name="Облачко с текстом: овальное 14">
            <a:extLst>
              <a:ext uri="{FF2B5EF4-FFF2-40B4-BE49-F238E27FC236}">
                <a16:creationId xmlns:a16="http://schemas.microsoft.com/office/drawing/2014/main" id="{8BDB7297-158E-4ABE-A969-76EBF8D9B991}"/>
              </a:ext>
            </a:extLst>
          </p:cNvPr>
          <p:cNvSpPr/>
          <p:nvPr/>
        </p:nvSpPr>
        <p:spPr>
          <a:xfrm>
            <a:off x="3637868" y="268357"/>
            <a:ext cx="4956315" cy="348532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Правила - простые эти, Вы запомните их, дети! Если увидишь знак такой, Берегись, ни шагу туда ногой! Ты уже понял, малыш, что одни и те же предметы могут быть опасными и безопасными</a:t>
            </a:r>
          </a:p>
        </p:txBody>
      </p:sp>
    </p:spTree>
    <p:extLst>
      <p:ext uri="{BB962C8B-B14F-4D97-AF65-F5344CB8AC3E}">
        <p14:creationId xmlns:p14="http://schemas.microsoft.com/office/powerpoint/2010/main" val="12487838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AEA72F6-85ED-4D83-8563-8436CFF438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6949" y="2915479"/>
            <a:ext cx="2471329" cy="3435626"/>
          </a:xfrm>
          <a:prstGeom prst="rect">
            <a:avLst/>
          </a:prstGeom>
        </p:spPr>
      </p:pic>
      <p:sp>
        <p:nvSpPr>
          <p:cNvPr id="4" name="Облачко с текстом: прямоугольное со скругленными углами 3">
            <a:extLst>
              <a:ext uri="{FF2B5EF4-FFF2-40B4-BE49-F238E27FC236}">
                <a16:creationId xmlns:a16="http://schemas.microsoft.com/office/drawing/2014/main" id="{5C970EA4-5D5E-4F3F-8C4F-41D7AD482DF3}"/>
              </a:ext>
            </a:extLst>
          </p:cNvPr>
          <p:cNvSpPr/>
          <p:nvPr/>
        </p:nvSpPr>
        <p:spPr>
          <a:xfrm>
            <a:off x="1275027" y="178903"/>
            <a:ext cx="9936311" cy="217640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Загадки про опасные предметы</a:t>
            </a:r>
          </a:p>
        </p:txBody>
      </p:sp>
    </p:spTree>
    <p:extLst>
      <p:ext uri="{BB962C8B-B14F-4D97-AF65-F5344CB8AC3E}">
        <p14:creationId xmlns:p14="http://schemas.microsoft.com/office/powerpoint/2010/main" val="2151893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35A4B7-CFD7-4CB4-BE53-C8FA7382BC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140" y="1034774"/>
            <a:ext cx="3279085" cy="437211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FF4FAA4-B5E9-439E-908E-8046052ED4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3251" y="3001617"/>
            <a:ext cx="2579177" cy="3856383"/>
          </a:xfrm>
          <a:prstGeom prst="rect">
            <a:avLst/>
          </a:prstGeom>
        </p:spPr>
      </p:pic>
      <p:sp>
        <p:nvSpPr>
          <p:cNvPr id="6" name="Пузырек для мыслей: облако 5">
            <a:extLst>
              <a:ext uri="{FF2B5EF4-FFF2-40B4-BE49-F238E27FC236}">
                <a16:creationId xmlns:a16="http://schemas.microsoft.com/office/drawing/2014/main" id="{9A5A69BE-B15F-4FFD-B75D-9EC0E6ED6691}"/>
              </a:ext>
            </a:extLst>
          </p:cNvPr>
          <p:cNvSpPr/>
          <p:nvPr/>
        </p:nvSpPr>
        <p:spPr>
          <a:xfrm>
            <a:off x="4240696" y="477079"/>
            <a:ext cx="7248062" cy="2252869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Это тесный-тесный дом. Сто сестричек жмутся в нем И любая из сестер Может вспыхнуть как костер .</a:t>
            </a:r>
          </a:p>
        </p:txBody>
      </p:sp>
    </p:spTree>
    <p:extLst>
      <p:ext uri="{BB962C8B-B14F-4D97-AF65-F5344CB8AC3E}">
        <p14:creationId xmlns:p14="http://schemas.microsoft.com/office/powerpoint/2010/main" val="10729819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259131C-A618-4C23-BEC9-3412CDECFE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088" y="384313"/>
            <a:ext cx="3612355" cy="572493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BB97927-1540-4B23-8A13-966E291E248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3582" y="3723861"/>
            <a:ext cx="1976483" cy="2955235"/>
          </a:xfrm>
          <a:prstGeom prst="rect">
            <a:avLst/>
          </a:prstGeom>
        </p:spPr>
      </p:pic>
      <p:sp>
        <p:nvSpPr>
          <p:cNvPr id="6" name="Пузырек для мыслей: облако 5">
            <a:extLst>
              <a:ext uri="{FF2B5EF4-FFF2-40B4-BE49-F238E27FC236}">
                <a16:creationId xmlns:a16="http://schemas.microsoft.com/office/drawing/2014/main" id="{E1FA2A4F-71C7-4483-9808-3604E271D1E6}"/>
              </a:ext>
            </a:extLst>
          </p:cNvPr>
          <p:cNvSpPr/>
          <p:nvPr/>
        </p:nvSpPr>
        <p:spPr>
          <a:xfrm>
            <a:off x="4717773" y="384314"/>
            <a:ext cx="6745357" cy="304468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Грибникам он очень нужен Без него не сваришь ужин, На охоту не пойдешь, Что же это?</a:t>
            </a:r>
          </a:p>
        </p:txBody>
      </p:sp>
    </p:spTree>
    <p:extLst>
      <p:ext uri="{BB962C8B-B14F-4D97-AF65-F5344CB8AC3E}">
        <p14:creationId xmlns:p14="http://schemas.microsoft.com/office/powerpoint/2010/main" val="22758790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76E4293-23ED-49DD-A449-DFDE7290C7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572" y="220730"/>
            <a:ext cx="4355202" cy="591502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6D32D4E-DD36-4D5C-9D8D-E242C1F2263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7406" y="3429000"/>
            <a:ext cx="2136789" cy="3194924"/>
          </a:xfrm>
          <a:prstGeom prst="rect">
            <a:avLst/>
          </a:prstGeom>
        </p:spPr>
      </p:pic>
      <p:sp>
        <p:nvSpPr>
          <p:cNvPr id="6" name="Пузырек для мыслей: облако 5">
            <a:extLst>
              <a:ext uri="{FF2B5EF4-FFF2-40B4-BE49-F238E27FC236}">
                <a16:creationId xmlns:a16="http://schemas.microsoft.com/office/drawing/2014/main" id="{3C6CEEB4-DE58-4470-BF76-E03B009A7E79}"/>
              </a:ext>
            </a:extLst>
          </p:cNvPr>
          <p:cNvSpPr/>
          <p:nvPr/>
        </p:nvSpPr>
        <p:spPr>
          <a:xfrm>
            <a:off x="5274365" y="395287"/>
            <a:ext cx="6414052" cy="278295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Они обычно у ежа; И у ежа их видел я; Бывают на сосне, на елке, А называются….</a:t>
            </a:r>
          </a:p>
        </p:txBody>
      </p:sp>
    </p:spTree>
    <p:extLst>
      <p:ext uri="{BB962C8B-B14F-4D97-AF65-F5344CB8AC3E}">
        <p14:creationId xmlns:p14="http://schemas.microsoft.com/office/powerpoint/2010/main" val="9083106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D161F69-56A5-482D-941D-39E5DF839A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374" y="198782"/>
            <a:ext cx="3495261" cy="638754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E98148B-C5B4-46A1-9AD1-6D698710075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6253" y="3140765"/>
            <a:ext cx="2366843" cy="3538901"/>
          </a:xfrm>
          <a:prstGeom prst="rect">
            <a:avLst/>
          </a:prstGeom>
        </p:spPr>
      </p:pic>
      <p:sp>
        <p:nvSpPr>
          <p:cNvPr id="6" name="Пузырек для мыслей: облако 5">
            <a:extLst>
              <a:ext uri="{FF2B5EF4-FFF2-40B4-BE49-F238E27FC236}">
                <a16:creationId xmlns:a16="http://schemas.microsoft.com/office/drawing/2014/main" id="{0641A223-3433-4A23-9DD8-9FC1698B1715}"/>
              </a:ext>
            </a:extLst>
          </p:cNvPr>
          <p:cNvSpPr/>
          <p:nvPr/>
        </p:nvSpPr>
        <p:spPr>
          <a:xfrm>
            <a:off x="4336060" y="271670"/>
            <a:ext cx="5981375" cy="2663687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Весь я сделан из железа, У меня ни ног, ни рук. Я по шляпку в доску влезу, А по мне все стук да стук.</a:t>
            </a:r>
          </a:p>
        </p:txBody>
      </p:sp>
    </p:spTree>
    <p:extLst>
      <p:ext uri="{BB962C8B-B14F-4D97-AF65-F5344CB8AC3E}">
        <p14:creationId xmlns:p14="http://schemas.microsoft.com/office/powerpoint/2010/main" val="8680218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F1FF234-B26D-485F-B1F1-8501E2D9A4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095" y="384313"/>
            <a:ext cx="3773557" cy="616226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8B2C648-AD6F-4BFC-BEE2-F024DBB44D9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3034748"/>
            <a:ext cx="2439115" cy="3646962"/>
          </a:xfrm>
          <a:prstGeom prst="rect">
            <a:avLst/>
          </a:prstGeom>
        </p:spPr>
      </p:pic>
      <p:sp>
        <p:nvSpPr>
          <p:cNvPr id="6" name="Пузырек для мыслей: облако 5">
            <a:extLst>
              <a:ext uri="{FF2B5EF4-FFF2-40B4-BE49-F238E27FC236}">
                <a16:creationId xmlns:a16="http://schemas.microsoft.com/office/drawing/2014/main" id="{6F3A0EBA-F5EE-4A77-B592-A9DF616466D1}"/>
              </a:ext>
            </a:extLst>
          </p:cNvPr>
          <p:cNvSpPr/>
          <p:nvPr/>
        </p:nvSpPr>
        <p:spPr>
          <a:xfrm>
            <a:off x="4717774" y="384313"/>
            <a:ext cx="6361044" cy="234563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Очень любят обрезать, Разрезать и надрезать</a:t>
            </a:r>
          </a:p>
        </p:txBody>
      </p:sp>
    </p:spTree>
    <p:extLst>
      <p:ext uri="{BB962C8B-B14F-4D97-AF65-F5344CB8AC3E}">
        <p14:creationId xmlns:p14="http://schemas.microsoft.com/office/powerpoint/2010/main" val="2525113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71CFB02-228D-498F-A0B8-38F82FB345C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8783"/>
            <a:ext cx="3127513" cy="312751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022D6F4-8278-4AB1-B247-9AC41899468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8104" y="3631096"/>
            <a:ext cx="3127512" cy="280711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A5813E1-872F-47A8-9E8F-D1ECA21D964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1437" y="2955235"/>
            <a:ext cx="2437363" cy="3670851"/>
          </a:xfrm>
          <a:prstGeom prst="rect">
            <a:avLst/>
          </a:prstGeom>
        </p:spPr>
      </p:pic>
      <p:sp>
        <p:nvSpPr>
          <p:cNvPr id="8" name="Пузырек для мыслей: облако 7">
            <a:extLst>
              <a:ext uri="{FF2B5EF4-FFF2-40B4-BE49-F238E27FC236}">
                <a16:creationId xmlns:a16="http://schemas.microsoft.com/office/drawing/2014/main" id="{0903DF66-12BB-493A-A05A-E9DBCE049A87}"/>
              </a:ext>
            </a:extLst>
          </p:cNvPr>
          <p:cNvSpPr/>
          <p:nvPr/>
        </p:nvSpPr>
        <p:spPr>
          <a:xfrm>
            <a:off x="5764695" y="198783"/>
            <a:ext cx="5552661" cy="258417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Очень хрупкая я, Берегите меня. Если только разобьете – Лишь осколки соберете .</a:t>
            </a:r>
          </a:p>
        </p:txBody>
      </p:sp>
    </p:spTree>
    <p:extLst>
      <p:ext uri="{BB962C8B-B14F-4D97-AF65-F5344CB8AC3E}">
        <p14:creationId xmlns:p14="http://schemas.microsoft.com/office/powerpoint/2010/main" val="10490814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DAF0CA6-8F9C-48C8-B47A-79CC5B21985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0790" y="3111965"/>
            <a:ext cx="2505376" cy="3746035"/>
          </a:xfrm>
          <a:prstGeom prst="rect">
            <a:avLst/>
          </a:prstGeom>
        </p:spPr>
      </p:pic>
      <p:sp>
        <p:nvSpPr>
          <p:cNvPr id="4" name="Пузырек для мыслей: облако 3">
            <a:extLst>
              <a:ext uri="{FF2B5EF4-FFF2-40B4-BE49-F238E27FC236}">
                <a16:creationId xmlns:a16="http://schemas.microsoft.com/office/drawing/2014/main" id="{CECF431B-9086-44D4-A808-AAA6645ACD1F}"/>
              </a:ext>
            </a:extLst>
          </p:cNvPr>
          <p:cNvSpPr/>
          <p:nvPr/>
        </p:nvSpPr>
        <p:spPr>
          <a:xfrm>
            <a:off x="3326296" y="225287"/>
            <a:ext cx="6321287" cy="262393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/>
              <a:t>Молодцы, ребята</a:t>
            </a:r>
          </a:p>
        </p:txBody>
      </p:sp>
    </p:spTree>
    <p:extLst>
      <p:ext uri="{BB962C8B-B14F-4D97-AF65-F5344CB8AC3E}">
        <p14:creationId xmlns:p14="http://schemas.microsoft.com/office/powerpoint/2010/main" val="1500075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314E568-97AE-4F1A-8589-6EC40CB8CDF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0436" y="2696250"/>
            <a:ext cx="2605766" cy="3896139"/>
          </a:xfrm>
          <a:prstGeom prst="rect">
            <a:avLst/>
          </a:prstGeom>
        </p:spPr>
      </p:pic>
      <p:sp>
        <p:nvSpPr>
          <p:cNvPr id="5" name="Пузырек для мыслей: облако 4">
            <a:extLst>
              <a:ext uri="{FF2B5EF4-FFF2-40B4-BE49-F238E27FC236}">
                <a16:creationId xmlns:a16="http://schemas.microsoft.com/office/drawing/2014/main" id="{553F8DAA-E698-47B7-A141-8FC277B238F6}"/>
              </a:ext>
            </a:extLst>
          </p:cNvPr>
          <p:cNvSpPr/>
          <p:nvPr/>
        </p:nvSpPr>
        <p:spPr>
          <a:xfrm rot="11079876" flipV="1">
            <a:off x="5253872" y="338410"/>
            <a:ext cx="4788277" cy="216673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Здравствуй, дружок! Меня</a:t>
            </a:r>
          </a:p>
          <a:p>
            <a:pPr algn="ctr"/>
            <a:r>
              <a:rPr lang="ru-RU"/>
              <a:t>зовут мудрый Филин. Я хочу</a:t>
            </a:r>
          </a:p>
          <a:p>
            <a:pPr algn="ctr"/>
            <a:r>
              <a:rPr lang="ru-RU"/>
              <a:t>рассказать тебе о твоей</a:t>
            </a:r>
          </a:p>
          <a:p>
            <a:pPr algn="ctr"/>
            <a:r>
              <a:rPr lang="ru-RU"/>
              <a:t>безопасности в доме.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D4E11F0-6999-4FC3-A774-0B9346E9724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617" y="2488096"/>
            <a:ext cx="5093252" cy="3819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510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6787098-8108-41B8-8354-BE449CCE9C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9294" y="3618643"/>
            <a:ext cx="1953791" cy="292130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0"/>
                  <a:lumOff val="100000"/>
                </a:schemeClr>
              </a:gs>
              <a:gs pos="35000">
                <a:schemeClr val="accent5">
                  <a:lumMod val="0"/>
                  <a:lumOff val="100000"/>
                </a:schemeClr>
              </a:gs>
              <a:gs pos="100000">
                <a:schemeClr val="accent5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</p:pic>
      <p:sp>
        <p:nvSpPr>
          <p:cNvPr id="5" name="Облачко с текстом: прямоугольное со скругленными углами 4">
            <a:extLst>
              <a:ext uri="{FF2B5EF4-FFF2-40B4-BE49-F238E27FC236}">
                <a16:creationId xmlns:a16="http://schemas.microsoft.com/office/drawing/2014/main" id="{ACA7353A-24CD-42B8-9535-CDEE2070B3F7}"/>
              </a:ext>
            </a:extLst>
          </p:cNvPr>
          <p:cNvSpPr/>
          <p:nvPr/>
        </p:nvSpPr>
        <p:spPr>
          <a:xfrm>
            <a:off x="7924798" y="318052"/>
            <a:ext cx="3338287" cy="2831548"/>
          </a:xfrm>
          <a:prstGeom prst="wedgeRoundRectCallou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/>
              <a:t>Ты, конечно думаешь, что дом – самое</a:t>
            </a:r>
          </a:p>
          <a:p>
            <a:endParaRPr lang="ru-RU" sz="1400" dirty="0"/>
          </a:p>
          <a:p>
            <a:r>
              <a:rPr lang="ru-RU" sz="1400" dirty="0"/>
              <a:t>безопасное место на свете?</a:t>
            </a:r>
          </a:p>
          <a:p>
            <a:endParaRPr lang="ru-RU" sz="1400" dirty="0"/>
          </a:p>
          <a:p>
            <a:r>
              <a:rPr lang="ru-RU" sz="1400" dirty="0"/>
              <a:t>Но это не совсем так.</a:t>
            </a:r>
          </a:p>
          <a:p>
            <a:endParaRPr lang="ru-RU" sz="1400" dirty="0"/>
          </a:p>
          <a:p>
            <a:r>
              <a:rPr lang="ru-RU" sz="1400" dirty="0"/>
              <a:t>В твоем родном доме тебя могут</a:t>
            </a:r>
          </a:p>
          <a:p>
            <a:endParaRPr lang="ru-RU" sz="1400" dirty="0"/>
          </a:p>
          <a:p>
            <a:r>
              <a:rPr lang="ru-RU" sz="1400" dirty="0"/>
              <a:t>подстерегать многие опасности.</a:t>
            </a:r>
          </a:p>
          <a:p>
            <a:endParaRPr lang="ru-RU" sz="1400" dirty="0"/>
          </a:p>
          <a:p>
            <a:endParaRPr lang="ru-RU" sz="140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2329B48-2EF1-4865-9A7E-C6D74FDCAD01}"/>
              </a:ext>
            </a:extLst>
          </p:cNvPr>
          <p:cNvSpPr/>
          <p:nvPr/>
        </p:nvSpPr>
        <p:spPr>
          <a:xfrm>
            <a:off x="589365" y="5050735"/>
            <a:ext cx="47575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Давай пройдем по твоему дому и посмотрим.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3D18976-273E-4172-8924-3B566315E8C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017" y="198783"/>
            <a:ext cx="4757530" cy="4757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113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CC57896-5BDD-497A-991C-6F802C2FC1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745" y="2355574"/>
            <a:ext cx="3462130" cy="34621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4E93BF1-10AF-4FA4-A0BC-C19B510B974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2713" y="1176475"/>
            <a:ext cx="2868355" cy="35950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A646898-B160-43F3-9B4D-5CC0F791A00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3372" y="3723861"/>
            <a:ext cx="1808083" cy="2703443"/>
          </a:xfrm>
          <a:prstGeom prst="rect">
            <a:avLst/>
          </a:prstGeom>
        </p:spPr>
      </p:pic>
      <p:sp>
        <p:nvSpPr>
          <p:cNvPr id="8" name="Облачко с текстом: овальное 7">
            <a:extLst>
              <a:ext uri="{FF2B5EF4-FFF2-40B4-BE49-F238E27FC236}">
                <a16:creationId xmlns:a16="http://schemas.microsoft.com/office/drawing/2014/main" id="{DF01B07C-86E8-4996-89B4-454E6AAC9826}"/>
              </a:ext>
            </a:extLst>
          </p:cNvPr>
          <p:cNvSpPr/>
          <p:nvPr/>
        </p:nvSpPr>
        <p:spPr>
          <a:xfrm>
            <a:off x="8133521" y="430696"/>
            <a:ext cx="3652734" cy="3187147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Если в доме есть балкон,</a:t>
            </a:r>
          </a:p>
          <a:p>
            <a:pPr algn="ctr"/>
            <a:endParaRPr lang="ru-RU"/>
          </a:p>
          <a:p>
            <a:pPr algn="ctr"/>
            <a:r>
              <a:rPr lang="ru-RU"/>
              <a:t>Помните, - опасен он!</a:t>
            </a:r>
          </a:p>
          <a:p>
            <a:pPr algn="ctr"/>
            <a:endParaRPr lang="ru-RU"/>
          </a:p>
          <a:p>
            <a:pPr algn="ctr"/>
            <a:r>
              <a:rPr lang="ru-RU"/>
              <a:t>И открытое окно</a:t>
            </a:r>
          </a:p>
          <a:p>
            <a:pPr algn="ctr"/>
            <a:endParaRPr lang="ru-RU"/>
          </a:p>
          <a:p>
            <a:pPr algn="ctr"/>
            <a:r>
              <a:rPr lang="ru-RU"/>
              <a:t>Привлекать вас не должно.</a:t>
            </a:r>
          </a:p>
        </p:txBody>
      </p:sp>
      <p:sp>
        <p:nvSpPr>
          <p:cNvPr id="12" name="Заголовок 11">
            <a:extLst>
              <a:ext uri="{FF2B5EF4-FFF2-40B4-BE49-F238E27FC236}">
                <a16:creationId xmlns:a16="http://schemas.microsoft.com/office/drawing/2014/main" id="{E8D38DF6-65B5-418F-B674-6C72B62A1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745" y="365125"/>
            <a:ext cx="4085189" cy="1622701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ВНИМАНИЕ! ОПАСНО!</a:t>
            </a:r>
          </a:p>
        </p:txBody>
      </p:sp>
    </p:spTree>
    <p:extLst>
      <p:ext uri="{BB962C8B-B14F-4D97-AF65-F5344CB8AC3E}">
        <p14:creationId xmlns:p14="http://schemas.microsoft.com/office/powerpoint/2010/main" val="946617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196E120-8076-4503-B614-5116F9A9B7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893" y="1910830"/>
            <a:ext cx="4315979" cy="386711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F088AB8-CB76-4E2A-9CE9-6BF439AE3D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6441" y="374836"/>
            <a:ext cx="2862470" cy="381662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48B3C06-BD1B-4926-9F5B-5697B6900E8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6624" y="3525078"/>
            <a:ext cx="2100567" cy="3140765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650880E-CEFA-46BB-A61E-6EAE14E8FE3A}"/>
              </a:ext>
            </a:extLst>
          </p:cNvPr>
          <p:cNvSpPr/>
          <p:nvPr/>
        </p:nvSpPr>
        <p:spPr>
          <a:xfrm>
            <a:off x="296281" y="987500"/>
            <a:ext cx="44683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Не подходи к плите, дружок. Ты можешь </a:t>
            </a:r>
          </a:p>
          <a:p>
            <a:r>
              <a:rPr lang="ru-RU" dirty="0"/>
              <a:t>получить ожог!</a:t>
            </a:r>
          </a:p>
          <a:p>
            <a:endParaRPr lang="ru-RU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02D0065-CDCF-403F-899D-3984372A0C36}"/>
              </a:ext>
            </a:extLst>
          </p:cNvPr>
          <p:cNvSpPr/>
          <p:nvPr/>
        </p:nvSpPr>
        <p:spPr>
          <a:xfrm>
            <a:off x="7948911" y="898510"/>
            <a:ext cx="332868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Если в руки спички взял,</a:t>
            </a:r>
          </a:p>
          <a:p>
            <a:endParaRPr lang="ru-RU" dirty="0"/>
          </a:p>
          <a:p>
            <a:r>
              <a:rPr lang="ru-RU" dirty="0"/>
              <a:t>Сразу ты опасным стал –</a:t>
            </a:r>
          </a:p>
          <a:p>
            <a:endParaRPr lang="ru-RU" dirty="0"/>
          </a:p>
          <a:p>
            <a:r>
              <a:rPr lang="ru-RU" dirty="0"/>
              <a:t>Ведь огонь, что в них живет,</a:t>
            </a:r>
          </a:p>
          <a:p>
            <a:endParaRPr lang="ru-RU" dirty="0"/>
          </a:p>
          <a:p>
            <a:r>
              <a:rPr lang="ru-RU" dirty="0"/>
              <a:t>Много бед всем принесет!</a:t>
            </a:r>
          </a:p>
        </p:txBody>
      </p:sp>
    </p:spTree>
    <p:extLst>
      <p:ext uri="{BB962C8B-B14F-4D97-AF65-F5344CB8AC3E}">
        <p14:creationId xmlns:p14="http://schemas.microsoft.com/office/powerpoint/2010/main" val="1327734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EAB49F0-E599-4E90-A76D-3413A31AF6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61816">
            <a:off x="510208" y="1485900"/>
            <a:ext cx="5829300" cy="38862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97770EE-6222-4971-A2B9-F3BD7586B3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6709" y="3260034"/>
            <a:ext cx="2255673" cy="3372679"/>
          </a:xfrm>
          <a:prstGeom prst="rect">
            <a:avLst/>
          </a:prstGeom>
        </p:spPr>
      </p:pic>
      <p:sp>
        <p:nvSpPr>
          <p:cNvPr id="6" name="Пузырек для мыслей: облако 5">
            <a:extLst>
              <a:ext uri="{FF2B5EF4-FFF2-40B4-BE49-F238E27FC236}">
                <a16:creationId xmlns:a16="http://schemas.microsoft.com/office/drawing/2014/main" id="{B5910EDF-76C2-4464-B42C-9E81DBECDD04}"/>
              </a:ext>
            </a:extLst>
          </p:cNvPr>
          <p:cNvSpPr/>
          <p:nvPr/>
        </p:nvSpPr>
        <p:spPr>
          <a:xfrm>
            <a:off x="6944140" y="23191"/>
            <a:ext cx="3008242" cy="275314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Кран открывайте осторожно, Ведь кипятком обжечься можно.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322224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4129C47-99F3-4E59-A825-C30BF76655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774" y="1850267"/>
            <a:ext cx="6653227" cy="423247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E47CECF-33D0-4CCB-8C81-6A1269581BB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1181" y="3966507"/>
            <a:ext cx="1851336" cy="2768115"/>
          </a:xfrm>
          <a:prstGeom prst="rect">
            <a:avLst/>
          </a:prstGeom>
        </p:spPr>
      </p:pic>
      <p:sp>
        <p:nvSpPr>
          <p:cNvPr id="7" name="Облачко с текстом: овальное 6">
            <a:extLst>
              <a:ext uri="{FF2B5EF4-FFF2-40B4-BE49-F238E27FC236}">
                <a16:creationId xmlns:a16="http://schemas.microsoft.com/office/drawing/2014/main" id="{598BA958-988F-4A85-AA2D-79B7C247DDE3}"/>
              </a:ext>
            </a:extLst>
          </p:cNvPr>
          <p:cNvSpPr/>
          <p:nvPr/>
        </p:nvSpPr>
        <p:spPr>
          <a:xfrm>
            <a:off x="6317952" y="633229"/>
            <a:ext cx="4638897" cy="3779387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Опасно! Если вдруг «искрит" розетка Или слышен страшный треск, Ты скажи об этом взрослым – Сам, пожалуйста, не лезь!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490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AE6C3B0-219C-4BFC-8179-BB9DDE6B7D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006" y="781878"/>
            <a:ext cx="4986898" cy="346583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06029DB-3AB1-44EC-8B51-7785E2728DA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7932" y="3154017"/>
            <a:ext cx="2198062" cy="3286539"/>
          </a:xfrm>
          <a:prstGeom prst="rect">
            <a:avLst/>
          </a:prstGeom>
        </p:spPr>
      </p:pic>
      <p:sp>
        <p:nvSpPr>
          <p:cNvPr id="7" name="Пузырек для мыслей: облако 6">
            <a:extLst>
              <a:ext uri="{FF2B5EF4-FFF2-40B4-BE49-F238E27FC236}">
                <a16:creationId xmlns:a16="http://schemas.microsoft.com/office/drawing/2014/main" id="{1989C2CE-4A2B-427D-ADD4-95BEF46535FB}"/>
              </a:ext>
            </a:extLst>
          </p:cNvPr>
          <p:cNvSpPr/>
          <p:nvPr/>
        </p:nvSpPr>
        <p:spPr>
          <a:xfrm>
            <a:off x="5936974" y="619539"/>
            <a:ext cx="4598504" cy="3465839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Есть еще один совет: Электрический предмет Если в руки ты берешь, Ты ответственность несешь! Помнить надо всем всегда, Что приборы – не игра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338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BD71154-C16A-4592-B42C-4847614065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814" y="207480"/>
            <a:ext cx="3465651" cy="231043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C06EAE3-966E-4053-9A6D-A63D549B814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8740" y="207480"/>
            <a:ext cx="3784634" cy="251362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8D74612-A274-4694-8C78-4D3EEA40E90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3790122"/>
            <a:ext cx="2721108" cy="272110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70240E5-CD48-4EAA-8EC0-2FCC0E475AB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3488" y="3436176"/>
            <a:ext cx="2293341" cy="3429000"/>
          </a:xfrm>
          <a:prstGeom prst="rect">
            <a:avLst/>
          </a:prstGeom>
        </p:spPr>
      </p:pic>
      <p:sp>
        <p:nvSpPr>
          <p:cNvPr id="10" name="Пузырек для мыслей: облако 9">
            <a:extLst>
              <a:ext uri="{FF2B5EF4-FFF2-40B4-BE49-F238E27FC236}">
                <a16:creationId xmlns:a16="http://schemas.microsoft.com/office/drawing/2014/main" id="{7EE9B63C-6809-4EA7-BA8E-273483033F0F}"/>
              </a:ext>
            </a:extLst>
          </p:cNvPr>
          <p:cNvSpPr/>
          <p:nvPr/>
        </p:nvSpPr>
        <p:spPr>
          <a:xfrm>
            <a:off x="3788465" y="123539"/>
            <a:ext cx="3850275" cy="358264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Бритвы, ножницы, ножи Не хватайте малыши!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E58D49C-8C2B-4514-9794-A5A71DF393D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2348" y="3429000"/>
            <a:ext cx="2839278" cy="2839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6146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360</Words>
  <Application>Microsoft Office PowerPoint</Application>
  <PresentationFormat>Широкоэкранный</PresentationFormat>
  <Paragraphs>49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Тема Office</vt:lpstr>
      <vt:lpstr>Твоя безопасность</vt:lpstr>
      <vt:lpstr>Презентация PowerPoint</vt:lpstr>
      <vt:lpstr>Презентация PowerPoint</vt:lpstr>
      <vt:lpstr>ВНИМАНИЕ! ОПАСНО!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Твоя безопасность</dc:title>
  <dc:creator>HP</dc:creator>
  <cp:lastModifiedBy>HP</cp:lastModifiedBy>
  <cp:revision>13</cp:revision>
  <dcterms:created xsi:type="dcterms:W3CDTF">2020-10-19T07:40:09Z</dcterms:created>
  <dcterms:modified xsi:type="dcterms:W3CDTF">2020-11-27T05:12:11Z</dcterms:modified>
</cp:coreProperties>
</file>