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4" r:id="rId7"/>
    <p:sldId id="265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1D2BC-5715-491C-A32D-5590B5D6CD0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D16089-1F6B-46A3-8474-0E8164357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1CEEB-A314-4E26-8133-12FC35230C2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36EA2-2408-4FCA-9482-B04C52B8E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E7E74-D095-417F-A188-CD3A61E72885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FC8B8-E36E-4197-8342-8D1BBFCB4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F896C-9EB0-445A-9D4B-07293CE3D0A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9896D-A578-47B1-ADA1-229966283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4EA40-9073-46B5-95A6-76DD61A4D454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80919-EC35-4E73-98F5-4B36DD022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6EB16-86A9-4427-AD10-728EDF95DB4A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177C-0CF7-48CF-9169-0522EE1DC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649A6-8015-4595-BE17-D6A6541B431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66F37-21D6-4EF5-BFB3-CEE80B59C9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20914-B56C-4D71-BD49-827E497EF3B4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8ACD4-7567-42D1-A18E-9CC108B98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C1450-C097-4B0A-B3D5-49B326351E23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1B531-F7EF-4B3D-B205-FBE3A0A22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372AA-5AB3-4F72-A945-8F2A45FF43A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389D5-A2F7-4FB2-BB5C-E6556F248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A7BDB-1316-4DEC-ABB1-0A1F55E2B00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B8469-B48F-4FAD-AD21-AF089C704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D39FA7-B8AC-4FF5-BA90-359300F19E6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7A1C22-8355-452B-A6AF-87D9023CC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908175" y="2924175"/>
            <a:ext cx="69850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научить младшего </a:t>
            </a:r>
            <a:b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дошкольника правилам </a:t>
            </a:r>
            <a:r>
              <a:rPr lang="ru-RU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дорожного движения!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188913"/>
            <a:ext cx="7375525" cy="1582737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Консультация для родителей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692150"/>
            <a:ext cx="7993063" cy="725488"/>
          </a:xfrm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Причины детского дорожно-транспортного травматизма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679950" cy="489743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algn="just" eaLnBrk="1" hangingPunct="1"/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Неумение наблюдать </a:t>
            </a:r>
          </a:p>
          <a:p>
            <a:pPr algn="just" eaLnBrk="1" hangingPunct="1"/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32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Невнимательность</a:t>
            </a:r>
          </a:p>
          <a:p>
            <a:pPr algn="just" eaLnBrk="1" hangingPunct="1"/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32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Недостаточный надзор взрослых за поведением детей</a:t>
            </a:r>
          </a:p>
          <a:p>
            <a:pPr algn="just" eaLnBrk="1" hangingPunct="1"/>
            <a:endParaRPr lang="ru-RU" smtClean="0"/>
          </a:p>
        </p:txBody>
      </p:sp>
      <p:pic>
        <p:nvPicPr>
          <p:cNvPr id="4100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974850"/>
            <a:ext cx="2438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507413" cy="1152525"/>
          </a:xfrm>
        </p:spPr>
        <p:txBody>
          <a:bodyPr/>
          <a:lstStyle/>
          <a:p>
            <a:pPr marL="579438" indent="457200">
              <a:tabLst>
                <a:tab pos="3436938" algn="l"/>
              </a:tabLs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 младшем дошкольном  возрасте ребёнок должен усвоить: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Объект 2"/>
          <p:cNvSpPr>
            <a:spLocks noGrp="1"/>
          </p:cNvSpPr>
          <p:nvPr>
            <p:ph sz="half" idx="1"/>
          </p:nvPr>
        </p:nvSpPr>
        <p:spPr>
          <a:xfrm>
            <a:off x="468313" y="1916113"/>
            <a:ext cx="4038600" cy="4281487"/>
          </a:xfrm>
        </p:spPr>
        <p:txBody>
          <a:bodyPr/>
          <a:lstStyle/>
          <a:p>
            <a:pPr algn="just">
              <a:lnSpc>
                <a:spcPct val="150000"/>
              </a:lnSpc>
              <a:buFont typeface="Calibri" pitchFamily="34" charset="0"/>
              <a:buAutoNum type="arabicPeriod"/>
              <a:tabLst>
                <a:tab pos="579438" algn="l"/>
                <a:tab pos="3436938" algn="l"/>
              </a:tabLst>
            </a:pPr>
            <a:r>
              <a:rPr lang="ru-RU" sz="24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является участником дорожного движения</a:t>
            </a:r>
          </a:p>
          <a:p>
            <a:pPr algn="just">
              <a:lnSpc>
                <a:spcPct val="150000"/>
              </a:lnSpc>
              <a:buFont typeface="Calibri" pitchFamily="34" charset="0"/>
              <a:buAutoNum type="arabicPeriod"/>
              <a:tabLst>
                <a:tab pos="579438" algn="l"/>
                <a:tab pos="3436938" algn="l"/>
              </a:tabLst>
            </a:pPr>
            <a:r>
              <a:rPr lang="ru-RU" sz="24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Элементы дороги (дорога, проезжая часть, тротуар, обочина, пешеходный переход, перекрёсток) </a:t>
            </a:r>
          </a:p>
        </p:txBody>
      </p:sp>
      <p:pic>
        <p:nvPicPr>
          <p:cNvPr id="512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2133600"/>
            <a:ext cx="3576637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sz="half" idx="1"/>
          </p:nvPr>
        </p:nvSpPr>
        <p:spPr>
          <a:xfrm>
            <a:off x="457200" y="1125538"/>
            <a:ext cx="4330700" cy="5000625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3.Транспортные средства (трамвай, автобус, троллейбус, легковой автомобиль, грузовой автомобиль, мотоцикл, велосипед) </a:t>
            </a: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endParaRPr lang="ru-RU" b="1" smtClean="0">
              <a:solidFill>
                <a:srgbClr val="00B050"/>
              </a:solidFill>
              <a:latin typeface="Candara" pitchFamily="34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endParaRPr lang="ru-RU" sz="3200" smtClean="0">
              <a:latin typeface="Candara" pitchFamily="34" charset="0"/>
              <a:cs typeface="Times New Roman" pitchFamily="18" charset="0"/>
            </a:endParaRPr>
          </a:p>
          <a:p>
            <a:pPr marL="0" indent="0">
              <a:tabLst>
                <a:tab pos="579438" algn="l"/>
                <a:tab pos="3436938" algn="l"/>
              </a:tabLst>
            </a:pPr>
            <a:endParaRPr lang="ru-RU" smtClean="0"/>
          </a:p>
        </p:txBody>
      </p:sp>
      <p:sp>
        <p:nvSpPr>
          <p:cNvPr id="7171" name="Объект 3"/>
          <p:cNvSpPr>
            <a:spLocks noGrp="1"/>
          </p:cNvSpPr>
          <p:nvPr>
            <p:ph sz="half" idx="2"/>
          </p:nvPr>
        </p:nvSpPr>
        <p:spPr>
          <a:xfrm>
            <a:off x="5076825" y="1125538"/>
            <a:ext cx="3609975" cy="5000625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  <a:defRPr/>
            </a:pP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4.Средства регулирования дорожного движения </a:t>
            </a: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  <a:defRPr/>
            </a:pP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  <a:defRPr/>
            </a:pP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5.Красный, жёлтый и зелёный сигналы светофора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6148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4292600"/>
            <a:ext cx="2603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sz="half" idx="1"/>
          </p:nvPr>
        </p:nvSpPr>
        <p:spPr>
          <a:xfrm>
            <a:off x="457200" y="549275"/>
            <a:ext cx="4038600" cy="5903913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r>
              <a:rPr lang="ru-RU" sz="24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6.Правила движения по обочинам и тротуарам </a:t>
            </a: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endParaRPr lang="ru-RU" sz="24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r>
              <a:rPr lang="ru-RU" sz="24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7.Правила перехода проезжей части </a:t>
            </a: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endParaRPr lang="ru-RU" sz="24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r>
              <a:rPr lang="ru-RU" sz="24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8.Без взрослых выходить на дорогу нельзя</a:t>
            </a:r>
          </a:p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</a:pPr>
            <a:endParaRPr lang="ru-RU" sz="2400" b="1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  <a:tabLst>
                <a:tab pos="579438" algn="l"/>
                <a:tab pos="3436938" algn="l"/>
              </a:tabLst>
            </a:pPr>
            <a:r>
              <a:rPr lang="ru-RU" b="1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tabLst>
                <a:tab pos="579438" algn="l"/>
                <a:tab pos="3436938" algn="l"/>
              </a:tabLst>
            </a:pPr>
            <a:endParaRPr lang="ru-RU" smtClean="0"/>
          </a:p>
        </p:txBody>
      </p:sp>
      <p:sp>
        <p:nvSpPr>
          <p:cNvPr id="8195" name="Объект 3"/>
          <p:cNvSpPr>
            <a:spLocks noGrp="1"/>
          </p:cNvSpPr>
          <p:nvPr>
            <p:ph sz="half" idx="2"/>
          </p:nvPr>
        </p:nvSpPr>
        <p:spPr>
          <a:xfrm>
            <a:off x="5003800" y="620713"/>
            <a:ext cx="3683000" cy="5505450"/>
          </a:xfrm>
        </p:spPr>
        <p:txBody>
          <a:bodyPr/>
          <a:lstStyle/>
          <a:p>
            <a:pPr marL="0" indent="0" algn="just">
              <a:buFont typeface="Arial" charset="0"/>
              <a:buNone/>
              <a:tabLst>
                <a:tab pos="579438" algn="l"/>
                <a:tab pos="3436938" algn="l"/>
              </a:tabLst>
              <a:defRPr/>
            </a:pP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9.Правила посадки, поведения и высадки в общественном транспорте; Для чего служит тротуар (для движения пешеходов)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7172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3860800"/>
            <a:ext cx="3802062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обучить ребенка ПДД: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выходе из дома</a:t>
            </a:r>
          </a:p>
          <a:p>
            <a:pPr marL="0" indent="0" algn="just">
              <a:buFont typeface="Arial" charset="0"/>
              <a:buNone/>
            </a:pPr>
            <a:r>
              <a:rPr lang="ru-RU" sz="200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Если у подъезда дома возможно движение, сразу обратите внимание ребенка, нет ли приближающегося транспорта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Если у подъезда стоят транспортные средства или растут деревья, приостановите свое движение и оглядитесь – нет ли опасности</a:t>
            </a:r>
          </a:p>
          <a:p>
            <a:pPr marL="0" indent="0"/>
            <a:endParaRPr lang="ru-RU" sz="2000" smtClean="0">
              <a:solidFill>
                <a:srgbClr val="00B050"/>
              </a:solidFill>
              <a:latin typeface="Candara" pitchFamily="34" charset="0"/>
            </a:endParaRPr>
          </a:p>
        </p:txBody>
      </p:sp>
      <p:sp>
        <p:nvSpPr>
          <p:cNvPr id="8196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44975" cy="4525963"/>
          </a:xfrm>
        </p:spPr>
        <p:txBody>
          <a:bodyPr/>
          <a:lstStyle/>
          <a:p>
            <a:pPr marL="106363" indent="0">
              <a:buFont typeface="Arial" charset="0"/>
              <a:buNone/>
            </a:pP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 движении по тротуару</a:t>
            </a:r>
            <a:r>
              <a:rPr lang="ru-RU" sz="24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106363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Придерживайтесь правой стороны </a:t>
            </a:r>
          </a:p>
          <a:p>
            <a:pPr marL="106363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Взрослый должен находиться со стороны проезжей части</a:t>
            </a:r>
          </a:p>
          <a:p>
            <a:pPr marL="106363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Если тротуар находится рядом с дорогой, родители должны держать ребенка за руку</a:t>
            </a:r>
          </a:p>
          <a:p>
            <a:pPr marL="106363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Приучите ребенка, идя по тротуару, внимательно наблюдать за выездом машин со двора</a:t>
            </a:r>
          </a:p>
          <a:p>
            <a:pPr marL="106363" indent="0" algn="just">
              <a:buFont typeface="Arial" charset="0"/>
              <a:buNone/>
            </a:pPr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Не приучайте детей выходить на проезжую часть, санки везите только по тротуару. </a:t>
            </a:r>
          </a:p>
          <a:p>
            <a:pPr marL="106363" indent="0"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106363" indent="0"/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620713"/>
            <a:ext cx="4038600" cy="5505450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Готовясь перейти дорогу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Остановитесь, осмотрите проезжую часть.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Развивайте у ребенка наблюдательность за дорогой.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Подчеркивайте свои движения: поворот головы для осмотра дороги. Остановку для осмотра дороги, остановку для пропуска автомобилей.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Учите ребенка всматриваться вдаль, различать приближающиеся машины.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Не стойте с ребенком на краю тротуара.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549275"/>
            <a:ext cx="4244975" cy="5576888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переходе проезжей части: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Переходите дорогу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пешеходному переходу или на перекрестке.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Идите 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 сигнал светофора, даже если нет машин.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Выходя на проезжую часть, прекращайте разговоры. </a:t>
            </a:r>
          </a:p>
          <a:p>
            <a:pPr marL="0" indent="0" algn="just">
              <a:buFont typeface="Arial" charset="0"/>
              <a:buNone/>
              <a:defRPr/>
            </a:pP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 Не спешите, не бегите, переходите дорогу размеренно. </a:t>
            </a: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4622800"/>
            <a:ext cx="2341563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1331913" y="2060575"/>
            <a:ext cx="7561262" cy="3170238"/>
          </a:xfrm>
        </p:spPr>
        <p:txBody>
          <a:bodyPr/>
          <a:lstStyle/>
          <a:p>
            <a:pPr marL="122238">
              <a:tabLst>
                <a:tab pos="3436938" algn="l"/>
              </a:tabLst>
            </a:pP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Берегите себя и своих близких и не забывайте, </a:t>
            </a:r>
            <a: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что самая доходчивая форма обучения – </a:t>
            </a:r>
            <a: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личный пример!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336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Candara</vt:lpstr>
      <vt:lpstr>Тема Office</vt:lpstr>
      <vt:lpstr>Как научить младшего  дошкольника правилам дорожного движения!</vt:lpstr>
      <vt:lpstr>Причины детского дорожно-транспортного травматизма </vt:lpstr>
      <vt:lpstr>В младшем дошкольном  возрасте ребёнок должен усвоить: </vt:lpstr>
      <vt:lpstr>Slide 4</vt:lpstr>
      <vt:lpstr>Slide 5</vt:lpstr>
      <vt:lpstr>Как обучить ребенка ПДД:</vt:lpstr>
      <vt:lpstr>Slide 7</vt:lpstr>
      <vt:lpstr>Берегите себя и своих близких и не забывайте,  что самая доходчивая форма обучения –  личный пример!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Windows User</cp:lastModifiedBy>
  <cp:revision>10</cp:revision>
  <dcterms:created xsi:type="dcterms:W3CDTF">2011-01-05T10:28:03Z</dcterms:created>
  <dcterms:modified xsi:type="dcterms:W3CDTF">2017-01-13T05:35:51Z</dcterms:modified>
</cp:coreProperties>
</file>