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8" r:id="rId15"/>
    <p:sldId id="270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1" d="100"/>
          <a:sy n="21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A3DED4-824A-482A-B054-5DEDEA47DCE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7561F4-9AD9-4BC5-89BC-464C1E2BC6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772816"/>
            <a:ext cx="8991600" cy="2899792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Зимующие птицы</a:t>
            </a:r>
            <a:endParaRPr lang="ru-RU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еч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4008" cy="3483006"/>
          </a:xfrm>
          <a:prstGeom prst="rect">
            <a:avLst/>
          </a:prstGeom>
        </p:spPr>
      </p:pic>
      <p:pic>
        <p:nvPicPr>
          <p:cNvPr id="3" name="Рисунок 2" descr="синиц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3656" y="3392742"/>
            <a:ext cx="4620344" cy="346525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лебные крош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923928" cy="3680644"/>
          </a:xfrm>
          <a:prstGeom prst="rect">
            <a:avLst/>
          </a:prstGeom>
        </p:spPr>
      </p:pic>
      <p:pic>
        <p:nvPicPr>
          <p:cNvPr id="3" name="Рисунок 2" descr="голуб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9921" y="3067060"/>
            <a:ext cx="5644079" cy="379094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робе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223730"/>
            <a:ext cx="5652120" cy="3634270"/>
          </a:xfrm>
          <a:prstGeom prst="rect">
            <a:avLst/>
          </a:prstGeom>
        </p:spPr>
      </p:pic>
      <p:pic>
        <p:nvPicPr>
          <p:cNvPr id="3" name="Рисунок 2" descr="зер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004048" cy="334023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ят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628707"/>
            <a:ext cx="4427984" cy="4229293"/>
          </a:xfrm>
          <a:prstGeom prst="rect">
            <a:avLst/>
          </a:prstGeom>
        </p:spPr>
      </p:pic>
      <p:pic>
        <p:nvPicPr>
          <p:cNvPr id="3" name="Рисунок 2" descr="семена шиш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ро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3805" y="0"/>
            <a:ext cx="6470195" cy="3645024"/>
          </a:xfrm>
          <a:prstGeom prst="rect">
            <a:avLst/>
          </a:prstGeom>
        </p:spPr>
      </p:pic>
      <p:pic>
        <p:nvPicPr>
          <p:cNvPr id="5" name="Рисунок 4" descr="с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0670" y="3164607"/>
            <a:ext cx="5193330" cy="3693393"/>
          </a:xfrm>
          <a:prstGeom prst="rect">
            <a:avLst/>
          </a:prstGeom>
        </p:spPr>
      </p:pic>
      <p:pic>
        <p:nvPicPr>
          <p:cNvPr id="3" name="Рисунок 2" descr="аис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3501008"/>
            <a:ext cx="4644009" cy="3356992"/>
          </a:xfrm>
          <a:prstGeom prst="rect">
            <a:avLst/>
          </a:prstGeom>
        </p:spPr>
      </p:pic>
      <p:pic>
        <p:nvPicPr>
          <p:cNvPr id="4" name="Рисунок 3" descr="снегир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4644008" cy="348300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рав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645024"/>
            <a:ext cx="4644009" cy="3212976"/>
          </a:xfrm>
          <a:prstGeom prst="rect">
            <a:avLst/>
          </a:prstGeom>
        </p:spPr>
      </p:pic>
      <p:pic>
        <p:nvPicPr>
          <p:cNvPr id="3" name="Рисунок 2" descr="куку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0"/>
            <a:ext cx="4499992" cy="3724193"/>
          </a:xfrm>
          <a:prstGeom prst="rect">
            <a:avLst/>
          </a:prstGeom>
        </p:spPr>
      </p:pic>
      <p:pic>
        <p:nvPicPr>
          <p:cNvPr id="4" name="Рисунок 3" descr="соро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751724"/>
            <a:ext cx="4571999" cy="3106275"/>
          </a:xfrm>
          <a:prstGeom prst="rect">
            <a:avLst/>
          </a:prstGeom>
        </p:spPr>
      </p:pic>
      <p:pic>
        <p:nvPicPr>
          <p:cNvPr id="5" name="Рисунок 4" descr="солове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0"/>
            <a:ext cx="4644009" cy="378904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ят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99992" cy="3679078"/>
          </a:xfrm>
          <a:prstGeom prst="rect">
            <a:avLst/>
          </a:prstGeom>
        </p:spPr>
      </p:pic>
      <p:pic>
        <p:nvPicPr>
          <p:cNvPr id="3" name="Рисунок 2" descr="воро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45404" y="0"/>
            <a:ext cx="4698596" cy="3573016"/>
          </a:xfrm>
          <a:prstGeom prst="rect">
            <a:avLst/>
          </a:prstGeom>
        </p:spPr>
      </p:pic>
      <p:pic>
        <p:nvPicPr>
          <p:cNvPr id="4" name="Рисунок 3" descr="воробе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94134"/>
            <a:ext cx="5076056" cy="3263866"/>
          </a:xfrm>
          <a:prstGeom prst="rect">
            <a:avLst/>
          </a:prstGeom>
        </p:spPr>
      </p:pic>
      <p:pic>
        <p:nvPicPr>
          <p:cNvPr id="5" name="Рисунок 4" descr="сквор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17640" y="3645024"/>
            <a:ext cx="4826359" cy="32129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оробе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836712"/>
            <a:ext cx="7595700" cy="488397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ини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764704"/>
            <a:ext cx="6912768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ят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590550"/>
            <a:ext cx="5780112" cy="55207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негир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оро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196752"/>
            <a:ext cx="7797000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ро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6500" y="812800"/>
            <a:ext cx="6731000" cy="5232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908720"/>
            <a:ext cx="7200800" cy="512106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яб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02542" cy="4077072"/>
          </a:xfrm>
          <a:prstGeom prst="rect">
            <a:avLst/>
          </a:prstGeom>
        </p:spPr>
      </p:pic>
      <p:pic>
        <p:nvPicPr>
          <p:cNvPr id="3" name="Рисунок 2" descr="снегир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79979" y="3284984"/>
            <a:ext cx="4764021" cy="357301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2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Зимующие птицы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4</cp:revision>
  <dcterms:created xsi:type="dcterms:W3CDTF">2012-11-29T01:55:05Z</dcterms:created>
  <dcterms:modified xsi:type="dcterms:W3CDTF">2012-11-29T02:18:07Z</dcterms:modified>
</cp:coreProperties>
</file>