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6" r:id="rId6"/>
    <p:sldId id="259" r:id="rId7"/>
    <p:sldId id="260" r:id="rId8"/>
    <p:sldId id="261" r:id="rId9"/>
    <p:sldId id="262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397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023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26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86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44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130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821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417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963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07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515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16F00-3348-434E-A4CD-449C247A707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959EA7C-DBEF-40C4-8A9C-84EB322F1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2551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13EDDD8-DD91-4E68-AD2F-4877B3D2D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470" y="645171"/>
            <a:ext cx="5697414" cy="1253967"/>
          </a:xfrm>
        </p:spPr>
        <p:txBody>
          <a:bodyPr>
            <a:normAutofit/>
          </a:bodyPr>
          <a:lstStyle/>
          <a:p>
            <a:r>
              <a:rPr lang="ru-RU" sz="3600" dirty="0"/>
              <a:t>Басни Ивана Андреевича Крылова.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D3BD543F-EF80-43B0-81CC-013E954F44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07661"/>
            <a:ext cx="4436416" cy="57956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55B1BB01-6202-4C35-B959-DDB469AFE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33470" y="5088738"/>
            <a:ext cx="3275013" cy="2248181"/>
          </a:xfrm>
        </p:spPr>
        <p:txBody>
          <a:bodyPr/>
          <a:lstStyle/>
          <a:p>
            <a:r>
              <a:rPr lang="ru-RU" dirty="0"/>
              <a:t>Семяникова О. М.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2018 г.</a:t>
            </a:r>
          </a:p>
        </p:txBody>
      </p:sp>
    </p:spTree>
    <p:extLst>
      <p:ext uri="{BB962C8B-B14F-4D97-AF65-F5344CB8AC3E}">
        <p14:creationId xmlns:p14="http://schemas.microsoft.com/office/powerpoint/2010/main" val="735745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7A369-11FB-4E08-8E15-02BB90FC3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CF7B61-E1B4-41B0-9958-91A48888B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146" y="1552076"/>
            <a:ext cx="10862349" cy="5305924"/>
          </a:xfrm>
        </p:spPr>
        <p:txBody>
          <a:bodyPr>
            <a:normAutofit/>
          </a:bodyPr>
          <a:lstStyle/>
          <a:p>
            <a:r>
              <a:rPr lang="ru-RU" sz="5400" b="1" dirty="0"/>
              <a:t>За что же, не боясь греха</a:t>
            </a:r>
            <a:br>
              <a:rPr lang="ru-RU" sz="5400" b="1" dirty="0"/>
            </a:br>
            <a:r>
              <a:rPr lang="ru-RU" sz="5400" b="1" dirty="0"/>
              <a:t>Кукушка хвалит Петуха?</a:t>
            </a:r>
            <a:br>
              <a:rPr lang="ru-RU" sz="5400" b="1" dirty="0"/>
            </a:br>
            <a:r>
              <a:rPr lang="ru-RU" sz="5400" b="1" dirty="0"/>
              <a:t>За то, что хвалит он Кукушку.</a:t>
            </a:r>
          </a:p>
        </p:txBody>
      </p:sp>
    </p:spTree>
    <p:extLst>
      <p:ext uri="{BB962C8B-B14F-4D97-AF65-F5344CB8AC3E}">
        <p14:creationId xmlns:p14="http://schemas.microsoft.com/office/powerpoint/2010/main" val="168529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BF1D8C-EBF7-492E-BB70-9E3448FCD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2228D6-6268-495D-BAA9-AB6BE8D3C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1362" y="2375348"/>
            <a:ext cx="10878391" cy="5257798"/>
          </a:xfrm>
        </p:spPr>
        <p:txBody>
          <a:bodyPr>
            <a:normAutofit/>
          </a:bodyPr>
          <a:lstStyle/>
          <a:p>
            <a:r>
              <a:rPr lang="ru-RU" sz="5400" b="1" dirty="0"/>
              <a:t>Ты всё пела? Это дело:</a:t>
            </a:r>
            <a:br>
              <a:rPr lang="ru-RU" sz="5400" b="1" dirty="0"/>
            </a:br>
            <a:r>
              <a:rPr lang="ru-RU" sz="5400" b="1" dirty="0"/>
              <a:t>Так поди же, попляши!</a:t>
            </a:r>
          </a:p>
        </p:txBody>
      </p:sp>
    </p:spTree>
    <p:extLst>
      <p:ext uri="{BB962C8B-B14F-4D97-AF65-F5344CB8AC3E}">
        <p14:creationId xmlns:p14="http://schemas.microsoft.com/office/powerpoint/2010/main" val="241963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F005D3-CF96-44A1-8481-B674E7F8C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Иван Андреевич Крылов</a:t>
            </a:r>
            <a:br>
              <a:rPr lang="ru-RU" dirty="0"/>
            </a:br>
            <a:r>
              <a:rPr lang="ru-RU" dirty="0"/>
              <a:t>(1769-1844)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345F44-3FE4-48A4-B1F0-7F233C9AE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Русский публицист, баснописец, издатель сатирических журналов.</a:t>
            </a:r>
          </a:p>
        </p:txBody>
      </p:sp>
    </p:spTree>
    <p:extLst>
      <p:ext uri="{BB962C8B-B14F-4D97-AF65-F5344CB8AC3E}">
        <p14:creationId xmlns:p14="http://schemas.microsoft.com/office/powerpoint/2010/main" val="1216797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6A2699-C094-4447-8AE8-B781B8306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717D88-8E15-4AEB-A444-04E21D9B1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Б</a:t>
            </a:r>
            <a:r>
              <a:rPr lang="ru-RU" sz="4000" b="1" dirty="0"/>
              <a:t>асня – краткий, чаще всего стихотворный рассказ нравоучительного содержания.</a:t>
            </a:r>
          </a:p>
        </p:txBody>
      </p:sp>
    </p:spTree>
    <p:extLst>
      <p:ext uri="{BB962C8B-B14F-4D97-AF65-F5344CB8AC3E}">
        <p14:creationId xmlns:p14="http://schemas.microsoft.com/office/powerpoint/2010/main" val="3910890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DA4D49-AD75-4CED-BEA8-90187CB7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5B8944-56DF-40B5-9A4F-EDA0AA6A8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8" y="604027"/>
            <a:ext cx="9603275" cy="3450613"/>
          </a:xfrm>
        </p:spPr>
        <p:txBody>
          <a:bodyPr>
            <a:noAutofit/>
          </a:bodyPr>
          <a:lstStyle/>
          <a:p>
            <a:r>
              <a:rPr lang="ru-RU" sz="4000" b="1" dirty="0"/>
              <a:t>Особенности басни</a:t>
            </a:r>
            <a:r>
              <a:rPr lang="ru-RU" sz="4000" dirty="0"/>
              <a:t>:</a:t>
            </a:r>
          </a:p>
          <a:p>
            <a:r>
              <a:rPr lang="ru-RU" sz="4000" dirty="0"/>
              <a:t>- нравоучительный характер;</a:t>
            </a:r>
          </a:p>
          <a:p>
            <a:r>
              <a:rPr lang="ru-RU" sz="4000" dirty="0"/>
              <a:t>-язык близок к разговорному;</a:t>
            </a:r>
          </a:p>
          <a:p>
            <a:r>
              <a:rPr lang="ru-RU" sz="4000" dirty="0"/>
              <a:t>- аллегоричность (иносказание);</a:t>
            </a:r>
          </a:p>
          <a:p>
            <a:r>
              <a:rPr lang="ru-RU" sz="4000" dirty="0"/>
              <a:t>-персонажи : животные;</a:t>
            </a:r>
          </a:p>
          <a:p>
            <a:r>
              <a:rPr lang="ru-RU" sz="4000" dirty="0"/>
              <a:t>- диалог.</a:t>
            </a:r>
          </a:p>
        </p:txBody>
      </p:sp>
    </p:spTree>
    <p:extLst>
      <p:ext uri="{BB962C8B-B14F-4D97-AF65-F5344CB8AC3E}">
        <p14:creationId xmlns:p14="http://schemas.microsoft.com/office/powerpoint/2010/main" val="2806391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66B69E-A385-4870-BA83-92FC37DE7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379765"/>
            <a:ext cx="9603275" cy="1049235"/>
          </a:xfrm>
        </p:spPr>
        <p:txBody>
          <a:bodyPr/>
          <a:lstStyle/>
          <a:p>
            <a:pPr algn="ctr"/>
            <a:r>
              <a:rPr lang="ru-RU" dirty="0"/>
              <a:t>Викторина</a:t>
            </a:r>
            <a:br>
              <a:rPr lang="ru-RU" dirty="0"/>
            </a:br>
            <a:r>
              <a:rPr lang="ru-RU" dirty="0"/>
              <a:t>«Угадай басню»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B51479-8393-420C-9538-0E765804F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623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4CA680-BB33-48F8-8FC4-E44CCD83E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C20CE17-E29C-46C7-BF04-1705F73F6B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-24755"/>
            <a:ext cx="8953339" cy="6715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024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2C8584-C110-4225-BCA5-DFCA9DD9C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54BAD7C-8221-456B-8EA4-F215A2BE65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873" y="-82321"/>
            <a:ext cx="5470358" cy="6765969"/>
          </a:xfrm>
        </p:spPr>
      </p:pic>
    </p:spTree>
    <p:extLst>
      <p:ext uri="{BB962C8B-B14F-4D97-AF65-F5344CB8AC3E}">
        <p14:creationId xmlns:p14="http://schemas.microsoft.com/office/powerpoint/2010/main" val="8671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1A469C-7F75-4C28-9C54-FBFAECE2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76B8BEB-CEBD-4F31-BBE1-3E94F895EB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159" y="-124635"/>
            <a:ext cx="5871410" cy="6838256"/>
          </a:xfrm>
        </p:spPr>
      </p:pic>
    </p:spTree>
    <p:extLst>
      <p:ext uri="{BB962C8B-B14F-4D97-AF65-F5344CB8AC3E}">
        <p14:creationId xmlns:p14="http://schemas.microsoft.com/office/powerpoint/2010/main" val="20418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8668A3-F1B9-4FFA-8482-0C6A6C7CF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76A6E0E-08B2-476A-A034-4FB2912350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5" y="147817"/>
            <a:ext cx="10332959" cy="6712320"/>
          </a:xfrm>
        </p:spPr>
      </p:pic>
    </p:spTree>
    <p:extLst>
      <p:ext uri="{BB962C8B-B14F-4D97-AF65-F5344CB8AC3E}">
        <p14:creationId xmlns:p14="http://schemas.microsoft.com/office/powerpoint/2010/main" val="3464004783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41</TotalTime>
  <Words>109</Words>
  <Application>Microsoft Office PowerPoint</Application>
  <PresentationFormat>Широкоэкранный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Gill Sans MT</vt:lpstr>
      <vt:lpstr>Галерея</vt:lpstr>
      <vt:lpstr>Басни Ивана Андреевича Крылова.</vt:lpstr>
      <vt:lpstr>Иван Андреевич Крылов (1769-1844)</vt:lpstr>
      <vt:lpstr>Презентация PowerPoint</vt:lpstr>
      <vt:lpstr>Презентация PowerPoint</vt:lpstr>
      <vt:lpstr>Викторина «Угадай басню»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Басни Ивана Андреевича Крылова.</dc:title>
  <dc:creator>User</dc:creator>
  <cp:lastModifiedBy>User</cp:lastModifiedBy>
  <cp:revision>9</cp:revision>
  <dcterms:created xsi:type="dcterms:W3CDTF">2018-10-03T13:58:40Z</dcterms:created>
  <dcterms:modified xsi:type="dcterms:W3CDTF">2020-11-27T09:27:03Z</dcterms:modified>
</cp:coreProperties>
</file>