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5" r:id="rId6"/>
    <p:sldId id="261" r:id="rId7"/>
    <p:sldId id="263" r:id="rId8"/>
    <p:sldId id="262" r:id="rId9"/>
    <p:sldId id="259" r:id="rId10"/>
    <p:sldId id="264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68ACE-D681-4671-B736-306052A3865D}" type="datetimeFigureOut">
              <a:rPr lang="ru-RU" smtClean="0"/>
              <a:t>06.03.2013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917CD-D3F1-42EA-9F87-DF50158C411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68ACE-D681-4671-B736-306052A3865D}" type="datetimeFigureOut">
              <a:rPr lang="ru-RU" smtClean="0"/>
              <a:t>06.03.2013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917CD-D3F1-42EA-9F87-DF50158C411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68ACE-D681-4671-B736-306052A3865D}" type="datetimeFigureOut">
              <a:rPr lang="ru-RU" smtClean="0"/>
              <a:t>06.03.2013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917CD-D3F1-42EA-9F87-DF50158C411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68ACE-D681-4671-B736-306052A3865D}" type="datetimeFigureOut">
              <a:rPr lang="ru-RU" smtClean="0"/>
              <a:t>06.03.2013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917CD-D3F1-42EA-9F87-DF50158C411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68ACE-D681-4671-B736-306052A3865D}" type="datetimeFigureOut">
              <a:rPr lang="ru-RU" smtClean="0"/>
              <a:t>06.03.2013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917CD-D3F1-42EA-9F87-DF50158C411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68ACE-D681-4671-B736-306052A3865D}" type="datetimeFigureOut">
              <a:rPr lang="ru-RU" smtClean="0"/>
              <a:t>06.03.2013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917CD-D3F1-42EA-9F87-DF50158C411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68ACE-D681-4671-B736-306052A3865D}" type="datetimeFigureOut">
              <a:rPr lang="ru-RU" smtClean="0"/>
              <a:t>06.03.2013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917CD-D3F1-42EA-9F87-DF50158C411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68ACE-D681-4671-B736-306052A3865D}" type="datetimeFigureOut">
              <a:rPr lang="ru-RU" smtClean="0"/>
              <a:t>06.03.2013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917CD-D3F1-42EA-9F87-DF50158C411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68ACE-D681-4671-B736-306052A3865D}" type="datetimeFigureOut">
              <a:rPr lang="ru-RU" smtClean="0"/>
              <a:t>06.03.2013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917CD-D3F1-42EA-9F87-DF50158C411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68ACE-D681-4671-B736-306052A3865D}" type="datetimeFigureOut">
              <a:rPr lang="ru-RU" smtClean="0"/>
              <a:t>06.03.2013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917CD-D3F1-42EA-9F87-DF50158C411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68ACE-D681-4671-B736-306052A3865D}" type="datetimeFigureOut">
              <a:rPr lang="ru-RU" smtClean="0"/>
              <a:t>06.03.2013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917CD-D3F1-42EA-9F87-DF50158C411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468ACE-D681-4671-B736-306052A3865D}" type="datetimeFigureOut">
              <a:rPr lang="ru-RU" smtClean="0"/>
              <a:t>06.03.2013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7917CD-D3F1-42EA-9F87-DF50158C4119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5387975"/>
            <a:ext cx="7772400" cy="1470025"/>
          </a:xfrm>
        </p:spPr>
        <p:txBody>
          <a:bodyPr/>
          <a:lstStyle/>
          <a:p>
            <a:r>
              <a:rPr lang="ru-RU" dirty="0" smtClean="0"/>
              <a:t>ФЛОРИДА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Аня\Desktop\Новая папка\07_miami_8193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260648"/>
            <a:ext cx="7048500" cy="52863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9219" name="Picture 3" descr="C:\Users\Аня\Desktop\Новая папка\key_west_southernmost_poin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07000" y="901699"/>
            <a:ext cx="3937000" cy="5956301"/>
          </a:xfrm>
          <a:prstGeom prst="rect">
            <a:avLst/>
          </a:prstGeom>
          <a:noFill/>
        </p:spPr>
      </p:pic>
      <p:pic>
        <p:nvPicPr>
          <p:cNvPr id="9218" name="Picture 2" descr="C:\Users\Аня\Desktop\Новая папка\0_74442_ebb3809_ori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548680"/>
            <a:ext cx="5511331" cy="37890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Flag_of_Florida.svg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-1"/>
            <a:ext cx="7236296" cy="4824197"/>
          </a:xfrm>
        </p:spPr>
      </p:pic>
      <p:pic>
        <p:nvPicPr>
          <p:cNvPr id="2050" name="Picture 2" descr="C:\Users\Аня\Desktop\500px-Seal_of_Florida.svg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3140" y="3427140"/>
            <a:ext cx="3430860" cy="34308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Аня\Desktop\Новая папка\img.php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404664"/>
            <a:ext cx="7046928" cy="58348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Аня\Desktop\Новая папка\naturelle-(13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9000" y="0"/>
            <a:ext cx="5715000" cy="4276725"/>
          </a:xfrm>
          <a:prstGeom prst="rect">
            <a:avLst/>
          </a:prstGeom>
          <a:noFill/>
        </p:spPr>
      </p:pic>
      <p:pic>
        <p:nvPicPr>
          <p:cNvPr id="5123" name="Picture 3" descr="C:\Users\Аня\Desktop\190px-Pilosocereus_robini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692696"/>
            <a:ext cx="2376264" cy="3614421"/>
          </a:xfrm>
          <a:prstGeom prst="rect">
            <a:avLst/>
          </a:prstGeom>
          <a:noFill/>
        </p:spPr>
      </p:pic>
      <p:pic>
        <p:nvPicPr>
          <p:cNvPr id="5124" name="Picture 4" descr="C:\Users\Аня\Desktop\350px-Magnolia_flower_Duke_campu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31640" y="4797152"/>
            <a:ext cx="3293593" cy="2060848"/>
          </a:xfrm>
          <a:prstGeom prst="rect">
            <a:avLst/>
          </a:prstGeom>
          <a:noFill/>
        </p:spPr>
      </p:pic>
      <p:pic>
        <p:nvPicPr>
          <p:cNvPr id="5125" name="Picture 5" descr="C:\Users\Аня\Desktop\Новая папка\large_20255146681331716679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628118" y="4221088"/>
            <a:ext cx="3515882" cy="26369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C:\Users\Аня\Desktop\Новая папка\salt_marsh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88640"/>
            <a:ext cx="5715000" cy="3644900"/>
          </a:xfrm>
          <a:prstGeom prst="rect">
            <a:avLst/>
          </a:prstGeom>
          <a:noFill/>
        </p:spPr>
      </p:pic>
      <p:pic>
        <p:nvPicPr>
          <p:cNvPr id="10243" name="Picture 3" descr="C:\Users\Аня\Desktop\Новая папка\104831-004-7CFCC54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63888" y="3212976"/>
            <a:ext cx="5238750" cy="34956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7" name="Picture 3" descr="C:\Users\Аня\Desktop\Новая папка\l8uZOE24H6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764704"/>
            <a:ext cx="7670800" cy="5130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C:\Users\Аня\Desktop\Новая папка\Orland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0"/>
            <a:ext cx="7429500" cy="2409825"/>
          </a:xfrm>
          <a:prstGeom prst="rect">
            <a:avLst/>
          </a:prstGeom>
          <a:noFill/>
        </p:spPr>
      </p:pic>
      <p:pic>
        <p:nvPicPr>
          <p:cNvPr id="8195" name="Picture 3" descr="C:\Users\Аня\Desktop\Новая папка\orlando_disney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15816" y="2969568"/>
            <a:ext cx="5184576" cy="38884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171" name="Picture 3" descr="C:\Users\Аня\Desktop\Новая папка\mayyam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2204864"/>
            <a:ext cx="5931257" cy="3947592"/>
          </a:xfrm>
          <a:prstGeom prst="rect">
            <a:avLst/>
          </a:prstGeom>
          <a:noFill/>
        </p:spPr>
      </p:pic>
      <p:pic>
        <p:nvPicPr>
          <p:cNvPr id="7170" name="Picture 2" descr="C:\Users\Аня\Desktop\Новая папка\6035957_Mayam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404664"/>
            <a:ext cx="4211960" cy="315897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101" name="Picture 5" descr="C:\Users\Аня\Desktop\Новая папка\c3e02acec226266126c38bb03a5b40b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548680"/>
            <a:ext cx="7890456" cy="55172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1</Words>
  <Application>Microsoft Office PowerPoint</Application>
  <PresentationFormat>Экран (4:3)</PresentationFormat>
  <Paragraphs>1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ФЛОРИДА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ФЛОРИДА</dc:title>
  <dc:creator>Аня</dc:creator>
  <cp:lastModifiedBy>Аня</cp:lastModifiedBy>
  <cp:revision>2</cp:revision>
  <dcterms:created xsi:type="dcterms:W3CDTF">2013-03-06T17:08:59Z</dcterms:created>
  <dcterms:modified xsi:type="dcterms:W3CDTF">2013-03-06T17:22:18Z</dcterms:modified>
</cp:coreProperties>
</file>