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2" r:id="rId6"/>
    <p:sldId id="264" r:id="rId7"/>
    <p:sldId id="265" r:id="rId8"/>
    <p:sldId id="272" r:id="rId9"/>
    <p:sldId id="271" r:id="rId10"/>
    <p:sldId id="267" r:id="rId11"/>
    <p:sldId id="268" r:id="rId12"/>
    <p:sldId id="270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0" d="100"/>
          <a:sy n="70" d="100"/>
        </p:scale>
        <p:origin x="73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855E40-E72E-4FB3-BD04-33532D371BF5}" type="datetimeFigureOut">
              <a:rPr lang="ru-RU" smtClean="0"/>
              <a:t>28.11.2020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04572EAC-8814-421B-9001-7FA0413D052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28119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855E40-E72E-4FB3-BD04-33532D371BF5}" type="datetimeFigureOut">
              <a:rPr lang="ru-RU" smtClean="0"/>
              <a:t>28.11.2020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04572EAC-8814-421B-9001-7FA0413D052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44340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855E40-E72E-4FB3-BD04-33532D371BF5}" type="datetimeFigureOut">
              <a:rPr lang="ru-RU" smtClean="0"/>
              <a:t>28.11.2020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04572EAC-8814-421B-9001-7FA0413D052F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54991362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855E40-E72E-4FB3-BD04-33532D371BF5}" type="datetimeFigureOut">
              <a:rPr lang="ru-RU" smtClean="0"/>
              <a:t>28.11.2020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04572EAC-8814-421B-9001-7FA0413D052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693254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855E40-E72E-4FB3-BD04-33532D371BF5}" type="datetimeFigureOut">
              <a:rPr lang="ru-RU" smtClean="0"/>
              <a:t>28.11.2020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04572EAC-8814-421B-9001-7FA0413D052F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7484209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855E40-E72E-4FB3-BD04-33532D371BF5}" type="datetimeFigureOut">
              <a:rPr lang="ru-RU" smtClean="0"/>
              <a:t>28.11.2020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04572EAC-8814-421B-9001-7FA0413D052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086291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855E40-E72E-4FB3-BD04-33532D371BF5}" type="datetimeFigureOut">
              <a:rPr lang="ru-RU" smtClean="0"/>
              <a:t>28.11.2020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572EAC-8814-421B-9001-7FA0413D052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368886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855E40-E72E-4FB3-BD04-33532D371BF5}" type="datetimeFigureOut">
              <a:rPr lang="ru-RU" smtClean="0"/>
              <a:t>28.11.2020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572EAC-8814-421B-9001-7FA0413D052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9345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855E40-E72E-4FB3-BD04-33532D371BF5}" type="datetimeFigureOut">
              <a:rPr lang="ru-RU" smtClean="0"/>
              <a:t>28.11.2020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572EAC-8814-421B-9001-7FA0413D052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16356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855E40-E72E-4FB3-BD04-33532D371BF5}" type="datetimeFigureOut">
              <a:rPr lang="ru-RU" smtClean="0"/>
              <a:t>28.11.2020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04572EAC-8814-421B-9001-7FA0413D052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0244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855E40-E72E-4FB3-BD04-33532D371BF5}" type="datetimeFigureOut">
              <a:rPr lang="ru-RU" smtClean="0"/>
              <a:t>28.11.2020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04572EAC-8814-421B-9001-7FA0413D052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06308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855E40-E72E-4FB3-BD04-33532D371BF5}" type="datetimeFigureOut">
              <a:rPr lang="ru-RU" smtClean="0"/>
              <a:t>28.11.2020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04572EAC-8814-421B-9001-7FA0413D052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11965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855E40-E72E-4FB3-BD04-33532D371BF5}" type="datetimeFigureOut">
              <a:rPr lang="ru-RU" smtClean="0"/>
              <a:t>28.11.2020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572EAC-8814-421B-9001-7FA0413D052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43468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855E40-E72E-4FB3-BD04-33532D371BF5}" type="datetimeFigureOut">
              <a:rPr lang="ru-RU" smtClean="0"/>
              <a:t>28.11.2020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572EAC-8814-421B-9001-7FA0413D052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40684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855E40-E72E-4FB3-BD04-33532D371BF5}" type="datetimeFigureOut">
              <a:rPr lang="ru-RU" smtClean="0"/>
              <a:t>28.11.2020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572EAC-8814-421B-9001-7FA0413D052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87224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855E40-E72E-4FB3-BD04-33532D371BF5}" type="datetimeFigureOut">
              <a:rPr lang="ru-RU" smtClean="0"/>
              <a:t>28.11.2020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04572EAC-8814-421B-9001-7FA0413D052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28990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855E40-E72E-4FB3-BD04-33532D371BF5}" type="datetimeFigureOut">
              <a:rPr lang="ru-RU" smtClean="0"/>
              <a:t>28.11.2020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04572EAC-8814-421B-9001-7FA0413D052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99579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ru-RU" dirty="0"/>
              <a:t>Как мы говорим (темп, громкость)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22060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 descr="http://900igr.net/up/datas/131814/012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2925" y="313899"/>
            <a:ext cx="8464770" cy="63485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5933021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2290" name="Picture 2" descr="https://cf.ppt-online.org/files/slide/z/Zjr9No5XgD8M7vwUmJYBKpP0bGy1SxdCtRVHue/slide-14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2925" y="329957"/>
            <a:ext cx="8345043" cy="62506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4901671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2" name="Picture 2" descr="https://bigslide.ru/images/34/33376/960/img10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2925" y="337918"/>
            <a:ext cx="8396350" cy="62972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44351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v.5literatura.net:10/datas/literatura/Tip-rechi-i-stil-teksta/0008-008-KHarakteristiki-ustnoj-rechi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18997" y="122830"/>
            <a:ext cx="8846907" cy="66351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709988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https://fsd.multiurok.ru/html/2018/02/06/s_5a798ec686734/img5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2925" y="268446"/>
            <a:ext cx="8560124" cy="64200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754652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https://fsd.multiurok.ru/html/2018/03/11/s_5aa56b7c392b1/img12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48857" y="259307"/>
            <a:ext cx="8555755" cy="64168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84531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https://present5.com/presentation/1/-113912869_437277652.pdf-img/-113912869_437277652.pdf-16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2925" y="95670"/>
            <a:ext cx="8846726" cy="66350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4847417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https://ds01.infourok.ru/uploads/ex/04ae/00001835-7918ee86/img10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25481" y="204716"/>
            <a:ext cx="8446574" cy="63349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750713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 descr="https://present5.com/presentation/64134493_423031786/image-4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69374" y="341194"/>
            <a:ext cx="8100830" cy="60756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7784381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https://ds04.infourok.ru/uploads/ex/0808/0003d897-8a3e6a56/img4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90105" y="260834"/>
            <a:ext cx="8517325" cy="63879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9391483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https://present5.com/presentation/3/34134005_437373827.pdf-img/34134005_437373827.pdf-19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2925" y="204378"/>
            <a:ext cx="8356039" cy="62670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17186791"/>
      </p:ext>
    </p:extLst>
  </p:cSld>
  <p:clrMapOvr>
    <a:masterClrMapping/>
  </p:clrMapOvr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14</TotalTime>
  <Words>8</Words>
  <Application>Microsoft Office PowerPoint</Application>
  <PresentationFormat>Широкоэкранный</PresentationFormat>
  <Paragraphs>1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6" baseType="lpstr">
      <vt:lpstr>Arial</vt:lpstr>
      <vt:lpstr>Century Gothic</vt:lpstr>
      <vt:lpstr>Wingdings 3</vt:lpstr>
      <vt:lpstr>Легкий дым</vt:lpstr>
      <vt:lpstr>Как мы говорим (темп, громкость)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Как мы говорим (темп, громкость)</dc:title>
  <dc:creator>Виктор</dc:creator>
  <cp:lastModifiedBy>Виктор</cp:lastModifiedBy>
  <cp:revision>2</cp:revision>
  <dcterms:created xsi:type="dcterms:W3CDTF">2020-11-28T07:04:50Z</dcterms:created>
  <dcterms:modified xsi:type="dcterms:W3CDTF">2020-11-28T07:19:48Z</dcterms:modified>
</cp:coreProperties>
</file>