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1" r:id="rId3"/>
    <p:sldId id="259" r:id="rId4"/>
    <p:sldId id="260" r:id="rId5"/>
    <p:sldId id="257" r:id="rId6"/>
    <p:sldId id="258" r:id="rId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11/28/2020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11/28/2020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11/28/2020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11/28/2020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11/28/2020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11/28/2020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11/28/2020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11/28/2020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11/28/2020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11/28/2020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11/28/2020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11/28/2020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</a:t>
            </a:r>
            <a:endParaRPr lang="ru-RU" sz="1400" b="1" dirty="0" smtClean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«Детский сад  комбинированного вида № 49 «Росинка» </a:t>
            </a:r>
            <a:endParaRPr lang="ru-RU" sz="1400" b="1" dirty="0" smtClean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г. Канска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«Каждый   по – своему   маму   поздравит»</a:t>
            </a:r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glow rad="63500">
                  <a:schemeClr val="accent5">
                    <a:satMod val="175000"/>
                    <a:alpha val="40000"/>
                  </a:schemeClr>
                </a:glow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5" descr="C:\Users\ФЕДОТОВ\Desktop\нюська нехренаська\праздник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58000" y="2362200"/>
            <a:ext cx="2010229" cy="324729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chemeClr val="accent4">
                <a:lumMod val="20000"/>
                <a:lumOff val="8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 prst="divot"/>
            <a:contourClr>
              <a:srgbClr val="FFFFFF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6629400" y="5715000"/>
            <a:ext cx="23622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Презентацию составила:</a:t>
            </a:r>
          </a:p>
          <a:p>
            <a:pPr algn="ctr"/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Федотова Татьяна Ивановна</a:t>
            </a:r>
          </a:p>
          <a:p>
            <a:pPr algn="ctr"/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воспитатель </a:t>
            </a:r>
          </a:p>
          <a:p>
            <a:pPr algn="ctr"/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 квалификационной категории</a:t>
            </a:r>
            <a:endParaRPr lang="ru-RU" sz="1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600" y="5943600"/>
            <a:ext cx="6172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Участники поздравления ко ДНЮ МАТЕРИ: дети и воспитатели группы № 5 «Сказочные жители»</a:t>
            </a:r>
            <a:endParaRPr lang="ru-RU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" y="2514600"/>
            <a:ext cx="6069078" cy="2667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chemeClr val="accent5">
                <a:lumMod val="20000"/>
                <a:lumOff val="8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Цель данного мероприятия:</a:t>
            </a:r>
            <a:endParaRPr lang="ru-RU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4" name="Рисунок 3"/>
          <p:cNvSpPr>
            <a:spLocks noGrp="1"/>
          </p:cNvSpPr>
          <p:nvPr>
            <p:ph type="pic" idx="1"/>
          </p:nvPr>
        </p:nvSpPr>
        <p:spPr/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152400" y="2828785"/>
            <a:ext cx="2667000" cy="2179320"/>
          </a:xfrm>
        </p:spPr>
        <p:txBody>
          <a:bodyPr>
            <a:normAutofit/>
          </a:bodyPr>
          <a:lstStyle/>
          <a:p>
            <a:pPr algn="just"/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Воспитывать у детей доброе, внимательное, отношение к маме, стремление ей помогать, радовать ее.</a:t>
            </a:r>
            <a:endParaRPr lang="ru-RU" sz="1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http://a2b2.ru/storage/files/methodologicals/43075/52238_2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62400" y="457200"/>
            <a:ext cx="4267200" cy="603602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Космическая галактика под названием </a:t>
            </a:r>
            <a:r>
              <a:rPr lang="ru-RU" sz="24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«МАМА»</a:t>
            </a:r>
            <a:endParaRPr lang="ru-RU" sz="2400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2828785"/>
            <a:ext cx="2438400" cy="217932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Каждой звезде в этой галактике было дано 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имя мамочки наших воспитанников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6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 rot="420000">
            <a:off x="3064685" y="1784520"/>
            <a:ext cx="5717032" cy="312452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chemeClr val="accent4">
                <a:lumMod val="20000"/>
                <a:lumOff val="80000"/>
              </a:schemeClr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dirty="0" smtClean="0"/>
              <a:t>Свою любовь, уважение, внимание к маме дети смогли выразить с помощью песен, стихов, игр</a:t>
            </a:r>
            <a:endParaRPr lang="ru-RU" sz="3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6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Мама, мамочка родная,</a:t>
            </a:r>
            <a:b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 тебя люблю!</a:t>
            </a:r>
            <a:b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этот день я поздравляю</a:t>
            </a:r>
            <a:b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Мамочку свою.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000" dirty="0" smtClean="0">
                <a:latin typeface="Times New Roman" pitchFamily="18" charset="0"/>
                <a:cs typeface="Times New Roman" pitchFamily="18" charset="0"/>
              </a:rPr>
            </a:br>
            <a:endParaRPr lang="ru-RU" sz="10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270375" cy="654843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«Мамина вещь», «Каша», «Мамины помощники», «Сказки - загадки» и др.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7" name="Picture 5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3401" y="3124199"/>
            <a:ext cx="4042832" cy="2910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  <a:scene3d>
            <a:camera prst="perspectiveContrastingRightFacing"/>
            <a:lightRig rig="threePt" dir="t"/>
          </a:scene3d>
        </p:spPr>
      </p:pic>
      <p:pic>
        <p:nvPicPr>
          <p:cNvPr id="8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29200" y="3657600"/>
            <a:ext cx="3276600" cy="2664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  <a:scene3d>
            <a:camera prst="perspectiveHeroicExtremeLeftFacing"/>
            <a:lightRig rig="threePt" dir="t"/>
          </a:scene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Но с особым трепетом и желанием порадовать любимую мамочку дети  своими руками  мастерили подарки, что не могло оставить  равнодушной ни одну маму. Старание серьёзных ребятишек, а так же шалунишек было  вознаграждено крепкими мамиными объятиями и тёплыми словами благодарности, как в адрес детей, так и в наш адрес – воспитателей.</a:t>
            </a:r>
            <a:endParaRPr lang="ru-RU" sz="1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2" name="Picture 8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95599" y="2057400"/>
            <a:ext cx="4343401" cy="438371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chemeClr val="accent1">
                <a:lumMod val="20000"/>
                <a:lumOff val="8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81000" y="1219200"/>
            <a:ext cx="2819400" cy="1582621"/>
          </a:xfrm>
        </p:spPr>
        <p:txBody>
          <a:bodyPr>
            <a:noAutofit/>
          </a:bodyPr>
          <a:lstStyle/>
          <a:p>
            <a:pPr algn="ctr"/>
            <a:r>
              <a:rPr lang="ru-RU" sz="18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Совместными усилиями: детей, их родителями и воспитателями групп № 4 и №5 «Сказочные жители» была оформлена выставка работ «Моя мама» </a:t>
            </a:r>
            <a:endParaRPr lang="ru-RU" sz="18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533400" y="3505200"/>
            <a:ext cx="2057400" cy="2179320"/>
          </a:xfrm>
        </p:spPr>
        <p:txBody>
          <a:bodyPr>
            <a:normAutofit fontScale="92500"/>
          </a:bodyPr>
          <a:lstStyle/>
          <a:p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Из цветной бумаги </a:t>
            </a:r>
          </a:p>
          <a:p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Вырежу кусочек. </a:t>
            </a:r>
          </a:p>
          <a:p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Из него я сделаю </a:t>
            </a:r>
          </a:p>
          <a:p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Маленький цветочек. </a:t>
            </a:r>
          </a:p>
          <a:p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Мамочке подарок </a:t>
            </a:r>
          </a:p>
          <a:p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Приготовлю я. </a:t>
            </a:r>
          </a:p>
          <a:p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Самая красивая </a:t>
            </a:r>
          </a:p>
          <a:p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Мама у меня!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429000" y="3886200"/>
            <a:ext cx="5200344" cy="239836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2053" name="Picture 5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77000" y="228600"/>
            <a:ext cx="2402236" cy="204546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48200" y="2057400"/>
            <a:ext cx="2286000" cy="1651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505200" y="304800"/>
            <a:ext cx="1828800" cy="24384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143</TotalTime>
  <Words>227</Words>
  <Application>Microsoft Office PowerPoint</Application>
  <PresentationFormat>Экран (4:3)</PresentationFormat>
  <Paragraphs>32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Поток</vt:lpstr>
      <vt:lpstr>Слайд 1</vt:lpstr>
      <vt:lpstr>Цель данного мероприятия:</vt:lpstr>
      <vt:lpstr>Космическая галактика под названием «МАМА»</vt:lpstr>
      <vt:lpstr>Свою любовь, уважение, внимание к маме дети смогли выразить с помощью песен, стихов, игр</vt:lpstr>
      <vt:lpstr>Но с особым трепетом и желанием порадовать любимую мамочку дети  своими руками  мастерили подарки, что не могло оставить  равнодушной ни одну маму. Старание серьёзных ребятишек, а так же шалунишек было  вознаграждено крепкими мамиными объятиями и тёплыми словами благодарности, как в адрес детей, так и в наш адрес – воспитателей.</vt:lpstr>
      <vt:lpstr>Совместными усилиями: детей, их родителями и воспитателями групп № 4 и №5 «Сказочные жители» была оформлена выставка работ «Моя мама»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ФЕДОТОВ</dc:creator>
  <cp:lastModifiedBy>ФЕДОТОВ</cp:lastModifiedBy>
  <cp:revision>17</cp:revision>
  <dcterms:created xsi:type="dcterms:W3CDTF">2020-11-28T12:13:27Z</dcterms:created>
  <dcterms:modified xsi:type="dcterms:W3CDTF">2020-11-28T14:51:25Z</dcterms:modified>
</cp:coreProperties>
</file>