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1640BB-D122-4790-A16D-4D37B1A205B4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438016-7B18-4745-9779-3EB134BC1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269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7A2F5-80AC-4ADD-9435-2368FA81208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C814146-B12C-4C4D-BAD0-EB7C4D04E2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712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7A2F5-80AC-4ADD-9435-2368FA81208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814146-B12C-4C4D-BAD0-EB7C4D04E2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806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7A2F5-80AC-4ADD-9435-2368FA81208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814146-B12C-4C4D-BAD0-EB7C4D04E29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084220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7A2F5-80AC-4ADD-9435-2368FA81208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814146-B12C-4C4D-BAD0-EB7C4D04E2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9047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7A2F5-80AC-4ADD-9435-2368FA81208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814146-B12C-4C4D-BAD0-EB7C4D04E29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605837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7A2F5-80AC-4ADD-9435-2368FA81208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814146-B12C-4C4D-BAD0-EB7C4D04E2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651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7A2F5-80AC-4ADD-9435-2368FA81208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14146-B12C-4C4D-BAD0-EB7C4D04E2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165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7A2F5-80AC-4ADD-9435-2368FA81208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14146-B12C-4C4D-BAD0-EB7C4D04E2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891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7A2F5-80AC-4ADD-9435-2368FA81208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14146-B12C-4C4D-BAD0-EB7C4D04E2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444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7A2F5-80AC-4ADD-9435-2368FA81208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814146-B12C-4C4D-BAD0-EB7C4D04E2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970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7A2F5-80AC-4ADD-9435-2368FA81208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814146-B12C-4C4D-BAD0-EB7C4D04E2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360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7A2F5-80AC-4ADD-9435-2368FA81208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814146-B12C-4C4D-BAD0-EB7C4D04E2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84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7A2F5-80AC-4ADD-9435-2368FA81208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14146-B12C-4C4D-BAD0-EB7C4D04E2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214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7A2F5-80AC-4ADD-9435-2368FA81208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14146-B12C-4C4D-BAD0-EB7C4D04E2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290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7A2F5-80AC-4ADD-9435-2368FA81208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14146-B12C-4C4D-BAD0-EB7C4D04E2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209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7A2F5-80AC-4ADD-9435-2368FA81208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814146-B12C-4C4D-BAD0-EB7C4D04E2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069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7A2F5-80AC-4ADD-9435-2368FA81208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C814146-B12C-4C4D-BAD0-EB7C4D04E2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386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232012"/>
            <a:ext cx="8915399" cy="1856095"/>
          </a:xfrm>
        </p:spPr>
        <p:txBody>
          <a:bodyPr/>
          <a:lstStyle/>
          <a:p>
            <a:pPr algn="ctr"/>
            <a:r>
              <a:rPr lang="ru-RU" dirty="0"/>
              <a:t>Корректировка эскиза. Варианты эскизов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7" descr="https://selgazeta.ru/images/DSC080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279" y="2088107"/>
            <a:ext cx="7127497" cy="4761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2500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"/>
          <p:cNvSpPr>
            <a:spLocks noChangeArrowheads="1"/>
          </p:cNvSpPr>
          <p:nvPr/>
        </p:nvSpPr>
        <p:spPr bwMode="auto">
          <a:xfrm>
            <a:off x="7319964" y="2852739"/>
            <a:ext cx="2808287" cy="34559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nnabelle" pitchFamily="66" charset="0"/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Тематическая страница</a:t>
            </a:r>
          </a:p>
        </p:txBody>
      </p:sp>
      <p:pic>
        <p:nvPicPr>
          <p:cNvPr id="14340" name="Picture 9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94125" y="1341439"/>
            <a:ext cx="3529012" cy="4967287"/>
          </a:xfrm>
          <a:noFill/>
          <a:ln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14341" name="Picture 12" descr="№2_2_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1341439"/>
            <a:ext cx="3524250" cy="4967287"/>
          </a:xfrm>
          <a:prstGeom prst="rect">
            <a:avLst/>
          </a:prstGeom>
          <a:noFill/>
          <a:ln w="9525" algn="ctr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4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ChangeArrowheads="1"/>
          </p:cNvSpPr>
          <p:nvPr/>
        </p:nvSpPr>
        <p:spPr bwMode="auto">
          <a:xfrm>
            <a:off x="7464426" y="2492376"/>
            <a:ext cx="2663825" cy="37449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nnabelle" pitchFamily="66" charset="0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Последняя страница</a:t>
            </a:r>
          </a:p>
        </p:txBody>
      </p:sp>
      <p:pic>
        <p:nvPicPr>
          <p:cNvPr id="15364" name="Picture 5" descr="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25" y="1411289"/>
            <a:ext cx="3462338" cy="4897437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7" descr="№2_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339" y="1412876"/>
            <a:ext cx="3444875" cy="4895850"/>
          </a:xfrm>
          <a:prstGeom prst="rect">
            <a:avLst/>
          </a:prstGeom>
          <a:noFill/>
          <a:ln w="9525" algn="ctr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69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nashaucheba.ru/docs/3/2558/conv_1/file1_html_m28b0351c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42448" y="136478"/>
            <a:ext cx="8891435" cy="657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3288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iknigi.net/books_files/online_html/56510/i_065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8511" y="201826"/>
            <a:ext cx="10118149" cy="6478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242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Шрифт, заголовок и рамка Зрительное впечатление от газеты всегда двояко. Рассматривая ее издалека, на расстоянии, мы больше обращаем внимание на общий план, на пропорциональность в размещении материала, на цветные пятна, которые создают основные зрительные акценты. Когда же подходим ближе и начинаем читать газету, смотрим, из каких элементов формируется внешний вид газеты. И тут чаще всего обращаем внимание на заголовки. Каким шрифтом они написаны? Красивы ли они? Насколько соответствуют содержанию?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14" y="136479"/>
            <a:ext cx="11420732" cy="6424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781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Шрифт, заголовок и рамка  Главное требование к заголовку — ясность его прочтения. Все украшения шрифта — орнаментальные, тоновые обрамления, росчерки, засечки — нужно стараться делать таким образом, чтобы они отражали содержание заголовка, а не превращались в украшения ради украшений. Само содержание заголовка помогает выбрать шрифт, которым он будет написан.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43" y="285086"/>
            <a:ext cx="11394028" cy="6409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211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Рисунок, аппликация и фотография Рисунком, фотографией, аппликацией можно воздействовать на читателя порой не меньше, чем словом, а иногда даже и сильнее. Все зависит от того, насколько умело будут использованы эти жанры в вашей стенной газете.  Многие оправдывают неважное оформление своей стенной газеты отсутствием хорошего художника. Спору нет, юный художник в любой редколлегии желанный соратник. Но для того, чтобы добиться выразительного оформления в стенной газете, необязательно быть прирожденным рисовалыциком.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113" y="313899"/>
            <a:ext cx="11008266" cy="619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895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Рисунок, аппликация и фотография Один и тот же прием в каком-то случае даст желаемый эффект, а в другом нет. Оформление стенной газеты такое же живое дело, как и сама газета. Тут не может быть ничего статичного, раз и навсегда найденного. Надо все время фантазировать, искать новые подачи заметок. И если иллюстрацию к какому-то материалу ваш художник сделать не сможет, не стоит превращать это в катастрофу. Во-первых, далеко не каждая статья или заметка требует иллюстрации.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79" y="177421"/>
            <a:ext cx="11299420" cy="6355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639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Рисунок, аппликация и фотография Во-вторых, зрительный ряд в стенной газете состоит из множества элементов, и отбить линеечку, сделать рамочку, написать заголовок, аккуратно приклеить аппликацию умеют уже многие. Кстати, удачно подобранная аппликация всегда выглядит лучше неряшливо выполненного рисунка. Только и чересчур увлекаться этим приемом не следует. Все хорошо в меру. Между тем ребята довольно часто, ссылаясь на трудности, пользуются вырезками из старых газет и журналов.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70" y="300251"/>
            <a:ext cx="11250893" cy="632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523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Цвет Разные цвета по-разному и выглядят в сочетании друг с другом. Зато всякий цвет в окружении более темных цветов светлеет, а в окружении более светлых — темнеет. Все краски делятся на хроматические и ахроматические. Ахроматические — это чёрные и белые. Чёрную краску нельзя смешивать с другими цветами — получается грязь! Чёрной краской надо работать очень осторожно.  Основные цвета — красный, синий и жёлтый. Из них составляются все остальные. При смешении красного с жёлтым получается оранжевый, при смешении жёлтого с синим — зелёный, красный с синим дает фиолетовый, а красный с зеленым — коричневый. Очень красиво сочетаются цвета лимонно-жёлтый с фиолетовым; оранжевый с синим и голубым; красный с зелёным и др. Это контрастные сочетания. При наличии гуашевых белил можно получить очень много красивых оттенков. Можно также использовать сочетания оттенков, близких по тону. Например, голубой — синий, оранжевый — коричневый, желтый — оранжевый, оранжевый — красный.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354843"/>
            <a:ext cx="11008266" cy="619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47605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</TotalTime>
  <Words>9</Words>
  <Application>Microsoft Office PowerPoint</Application>
  <PresentationFormat>Широкоэкранный</PresentationFormat>
  <Paragraphs>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Annabelle</vt:lpstr>
      <vt:lpstr>Arial</vt:lpstr>
      <vt:lpstr>Calibri</vt:lpstr>
      <vt:lpstr>Century Gothic</vt:lpstr>
      <vt:lpstr>Wingdings 3</vt:lpstr>
      <vt:lpstr>Легкий дым</vt:lpstr>
      <vt:lpstr>Корректировка эскиза. Варианты эскизов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Тематическая страница</vt:lpstr>
      <vt:lpstr>Последняя страница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Корректировка эскиза. Варианты эскизов</dc:title>
  <dc:creator>Виктор</dc:creator>
  <cp:lastModifiedBy>Виктор</cp:lastModifiedBy>
  <cp:revision>2</cp:revision>
  <dcterms:created xsi:type="dcterms:W3CDTF">2020-11-28T05:51:59Z</dcterms:created>
  <dcterms:modified xsi:type="dcterms:W3CDTF">2020-11-28T06:03:32Z</dcterms:modified>
</cp:coreProperties>
</file>